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257" r:id="rId3"/>
    <p:sldId id="284" r:id="rId4"/>
    <p:sldId id="259" r:id="rId5"/>
    <p:sldId id="260" r:id="rId6"/>
    <p:sldId id="261" r:id="rId7"/>
    <p:sldId id="262" r:id="rId8"/>
    <p:sldId id="263" r:id="rId9"/>
    <p:sldId id="264" r:id="rId10"/>
    <p:sldId id="265" r:id="rId11"/>
    <p:sldId id="285" r:id="rId12"/>
    <p:sldId id="267" r:id="rId13"/>
    <p:sldId id="268" r:id="rId14"/>
    <p:sldId id="269" r:id="rId15"/>
    <p:sldId id="271" r:id="rId16"/>
    <p:sldId id="273" r:id="rId17"/>
    <p:sldId id="274" r:id="rId18"/>
    <p:sldId id="286" r:id="rId19"/>
    <p:sldId id="276" r:id="rId20"/>
    <p:sldId id="277" r:id="rId21"/>
    <p:sldId id="278" r:id="rId22"/>
    <p:sldId id="280" r:id="rId23"/>
    <p:sldId id="287" r:id="rId24"/>
    <p:sldId id="283" r:id="rId25"/>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92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61"/>
    <p:restoredTop sz="94694"/>
  </p:normalViewPr>
  <p:slideViewPr>
    <p:cSldViewPr snapToGrid="0" snapToObjects="1">
      <p:cViewPr varScale="1">
        <p:scale>
          <a:sx n="121" d="100"/>
          <a:sy n="121" d="100"/>
        </p:scale>
        <p:origin x="99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9" name="Shape 99"/>
          <p:cNvSpPr>
            <a:spLocks noGrp="1" noRot="1" noChangeAspect="1"/>
          </p:cNvSpPr>
          <p:nvPr>
            <p:ph type="sldImg"/>
          </p:nvPr>
        </p:nvSpPr>
        <p:spPr>
          <a:xfrm>
            <a:off x="1143000" y="685800"/>
            <a:ext cx="4572000" cy="3429000"/>
          </a:xfrm>
          <a:prstGeom prst="rect">
            <a:avLst/>
          </a:prstGeom>
        </p:spPr>
        <p:txBody>
          <a:bodyPr/>
          <a:lstStyle/>
          <a:p>
            <a:endParaRPr/>
          </a:p>
        </p:txBody>
      </p:sp>
      <p:sp>
        <p:nvSpPr>
          <p:cNvPr id="100" name="Shape 100"/>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381000" y="685800"/>
            <a:ext cx="6096000" cy="3429000"/>
          </a:xfrm>
        </p:spPr>
      </p:sp>
      <p:sp>
        <p:nvSpPr>
          <p:cNvPr id="3" name="Platshållare för anteckningar 2"/>
          <p:cNvSpPr>
            <a:spLocks noGrp="1"/>
          </p:cNvSpPr>
          <p:nvPr>
            <p:ph type="body" idx="1"/>
          </p:nvPr>
        </p:nvSpPr>
        <p:spPr/>
        <p:txBody>
          <a:bodyPr/>
          <a:lstStyle/>
          <a:p>
            <a:endParaRPr lang="sv-SE" dirty="0"/>
          </a:p>
        </p:txBody>
      </p:sp>
    </p:spTree>
    <p:extLst>
      <p:ext uri="{BB962C8B-B14F-4D97-AF65-F5344CB8AC3E}">
        <p14:creationId xmlns:p14="http://schemas.microsoft.com/office/powerpoint/2010/main" val="31896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381000" y="685800"/>
            <a:ext cx="6096000" cy="3429000"/>
          </a:xfrm>
        </p:spPr>
      </p:sp>
      <p:sp>
        <p:nvSpPr>
          <p:cNvPr id="3" name="Platshållare för anteckningar 2"/>
          <p:cNvSpPr>
            <a:spLocks noGrp="1"/>
          </p:cNvSpPr>
          <p:nvPr>
            <p:ph type="body" idx="1"/>
          </p:nvPr>
        </p:nvSpPr>
        <p:spPr/>
        <p:txBody>
          <a:bodyPr/>
          <a:lstStyle/>
          <a:p>
            <a:endParaRPr lang="sv-SE" dirty="0"/>
          </a:p>
        </p:txBody>
      </p:sp>
    </p:spTree>
    <p:extLst>
      <p:ext uri="{BB962C8B-B14F-4D97-AF65-F5344CB8AC3E}">
        <p14:creationId xmlns:p14="http://schemas.microsoft.com/office/powerpoint/2010/main" val="3445893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381000" y="685800"/>
            <a:ext cx="6096000" cy="3429000"/>
          </a:xfrm>
        </p:spPr>
      </p:sp>
      <p:sp>
        <p:nvSpPr>
          <p:cNvPr id="3" name="Platshållare för anteckningar 2"/>
          <p:cNvSpPr>
            <a:spLocks noGrp="1"/>
          </p:cNvSpPr>
          <p:nvPr>
            <p:ph type="body" idx="1"/>
          </p:nvPr>
        </p:nvSpPr>
        <p:spPr/>
        <p:txBody>
          <a:bodyPr/>
          <a:lstStyle/>
          <a:p>
            <a:endParaRPr lang="sv-SE" dirty="0"/>
          </a:p>
        </p:txBody>
      </p:sp>
    </p:spTree>
    <p:extLst>
      <p:ext uri="{BB962C8B-B14F-4D97-AF65-F5344CB8AC3E}">
        <p14:creationId xmlns:p14="http://schemas.microsoft.com/office/powerpoint/2010/main" val="1294059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381000" y="685800"/>
            <a:ext cx="6096000" cy="3429000"/>
          </a:xfrm>
        </p:spPr>
      </p:sp>
      <p:sp>
        <p:nvSpPr>
          <p:cNvPr id="3" name="Platshållare för anteckningar 2"/>
          <p:cNvSpPr>
            <a:spLocks noGrp="1"/>
          </p:cNvSpPr>
          <p:nvPr>
            <p:ph type="body" idx="1"/>
          </p:nvPr>
        </p:nvSpPr>
        <p:spPr/>
        <p:txBody>
          <a:bodyPr/>
          <a:lstStyle/>
          <a:p>
            <a:endParaRPr lang="sv-SE" dirty="0"/>
          </a:p>
        </p:txBody>
      </p:sp>
    </p:spTree>
    <p:extLst>
      <p:ext uri="{BB962C8B-B14F-4D97-AF65-F5344CB8AC3E}">
        <p14:creationId xmlns:p14="http://schemas.microsoft.com/office/powerpoint/2010/main" val="1235862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381000" y="685800"/>
            <a:ext cx="6096000" cy="3429000"/>
          </a:xfrm>
        </p:spPr>
      </p:sp>
      <p:sp>
        <p:nvSpPr>
          <p:cNvPr id="3" name="Platshållare för anteckningar 2"/>
          <p:cNvSpPr>
            <a:spLocks noGrp="1"/>
          </p:cNvSpPr>
          <p:nvPr>
            <p:ph type="body" idx="1"/>
          </p:nvPr>
        </p:nvSpPr>
        <p:spPr/>
        <p:txBody>
          <a:bodyPr/>
          <a:lstStyle/>
          <a:p>
            <a:endParaRPr lang="sv-SE" dirty="0"/>
          </a:p>
        </p:txBody>
      </p:sp>
    </p:spTree>
    <p:extLst>
      <p:ext uri="{BB962C8B-B14F-4D97-AF65-F5344CB8AC3E}">
        <p14:creationId xmlns:p14="http://schemas.microsoft.com/office/powerpoint/2010/main" val="559429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381000" y="685800"/>
            <a:ext cx="6096000" cy="3429000"/>
          </a:xfrm>
        </p:spPr>
      </p:sp>
      <p:sp>
        <p:nvSpPr>
          <p:cNvPr id="3" name="Platshållare för anteckningar 2"/>
          <p:cNvSpPr>
            <a:spLocks noGrp="1"/>
          </p:cNvSpPr>
          <p:nvPr>
            <p:ph type="body" idx="1"/>
          </p:nvPr>
        </p:nvSpPr>
        <p:spPr/>
        <p:txBody>
          <a:bodyPr/>
          <a:lstStyle/>
          <a:p>
            <a:endParaRPr lang="sv-SE" dirty="0"/>
          </a:p>
        </p:txBody>
      </p:sp>
    </p:spTree>
    <p:extLst>
      <p:ext uri="{BB962C8B-B14F-4D97-AF65-F5344CB8AC3E}">
        <p14:creationId xmlns:p14="http://schemas.microsoft.com/office/powerpoint/2010/main" val="1745200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381000" y="685800"/>
            <a:ext cx="6096000" cy="3429000"/>
          </a:xfrm>
        </p:spPr>
      </p:sp>
      <p:sp>
        <p:nvSpPr>
          <p:cNvPr id="3" name="Platshållare för anteckningar 2"/>
          <p:cNvSpPr>
            <a:spLocks noGrp="1"/>
          </p:cNvSpPr>
          <p:nvPr>
            <p:ph type="body" idx="1"/>
          </p:nvPr>
        </p:nvSpPr>
        <p:spPr/>
        <p:txBody>
          <a:bodyPr/>
          <a:lstStyle/>
          <a:p>
            <a:endParaRPr lang="sv-SE" dirty="0"/>
          </a:p>
        </p:txBody>
      </p:sp>
    </p:spTree>
    <p:extLst>
      <p:ext uri="{BB962C8B-B14F-4D97-AF65-F5344CB8AC3E}">
        <p14:creationId xmlns:p14="http://schemas.microsoft.com/office/powerpoint/2010/main" val="37211709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iteltext"/>
          <p:cNvSpPr txBox="1">
            <a:spLocks noGrp="1"/>
          </p:cNvSpPr>
          <p:nvPr>
            <p:ph type="title"/>
          </p:nvPr>
        </p:nvSpPr>
        <p:spPr>
          <a:xfrm>
            <a:off x="1524000" y="1122362"/>
            <a:ext cx="9144000" cy="2387601"/>
          </a:xfrm>
          <a:prstGeom prst="rect">
            <a:avLst/>
          </a:prstGeom>
        </p:spPr>
        <p:txBody>
          <a:bodyPr anchor="b"/>
          <a:lstStyle>
            <a:lvl1pPr algn="ctr">
              <a:defRPr sz="6000"/>
            </a:lvl1pPr>
          </a:lstStyle>
          <a:p>
            <a:r>
              <a:t>Titeltext</a:t>
            </a:r>
          </a:p>
        </p:txBody>
      </p:sp>
      <p:sp>
        <p:nvSpPr>
          <p:cNvPr id="12" name="Brödtext nivå ett…"/>
          <p:cNvSpPr txBox="1">
            <a:spLocks noGrp="1"/>
          </p:cNvSpPr>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Brödtext nivå ett</a:t>
            </a:r>
          </a:p>
          <a:p>
            <a:pPr lvl="1"/>
            <a:r>
              <a:t>Brödtext nivå två</a:t>
            </a:r>
          </a:p>
          <a:p>
            <a:pPr lvl="2"/>
            <a:r>
              <a:t>Brödtext nivå tre</a:t>
            </a:r>
          </a:p>
          <a:p>
            <a:pPr lvl="3"/>
            <a:r>
              <a:t>Brödtext nivå fyra</a:t>
            </a:r>
          </a:p>
          <a:p>
            <a:pPr lvl="4"/>
            <a:r>
              <a:t>Brödtext nivå fem</a:t>
            </a:r>
          </a:p>
        </p:txBody>
      </p:sp>
      <p:sp>
        <p:nvSpPr>
          <p:cNvPr id="13" name="Diabilds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3_Title Slide">
    <p:spTree>
      <p:nvGrpSpPr>
        <p:cNvPr id="1" name=""/>
        <p:cNvGrpSpPr/>
        <p:nvPr/>
      </p:nvGrpSpPr>
      <p:grpSpPr>
        <a:xfrm>
          <a:off x="0" y="0"/>
          <a:ext cx="0" cy="0"/>
          <a:chOff x="0" y="0"/>
          <a:chExt cx="0" cy="0"/>
        </a:xfrm>
      </p:grpSpPr>
      <p:sp>
        <p:nvSpPr>
          <p:cNvPr id="92" name="Picture Placeholder 2"/>
          <p:cNvSpPr>
            <a:spLocks noGrp="1"/>
          </p:cNvSpPr>
          <p:nvPr>
            <p:ph type="pic" idx="21"/>
          </p:nvPr>
        </p:nvSpPr>
        <p:spPr>
          <a:xfrm>
            <a:off x="0" y="0"/>
            <a:ext cx="12192000" cy="6858000"/>
          </a:xfrm>
          <a:prstGeom prst="rect">
            <a:avLst/>
          </a:prstGeom>
        </p:spPr>
        <p:txBody>
          <a:bodyPr lIns="91439" rIns="91439">
            <a:noAutofit/>
          </a:bodyPr>
          <a:lstStyle/>
          <a:p>
            <a:endParaRPr/>
          </a:p>
        </p:txBody>
      </p:sp>
      <p:sp>
        <p:nvSpPr>
          <p:cNvPr id="93" name="Diabildsnummer"/>
          <p:cNvSpPr txBox="1">
            <a:spLocks noGrp="1"/>
          </p:cNvSpPr>
          <p:nvPr>
            <p:ph type="sldNum" sz="quarter" idx="2"/>
          </p:nvPr>
        </p:nvSpPr>
        <p:spPr>
          <a:xfrm>
            <a:off x="5892800" y="6172200"/>
            <a:ext cx="2844800" cy="3683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Titeltext"/>
          <p:cNvSpPr txBox="1">
            <a:spLocks noGrp="1"/>
          </p:cNvSpPr>
          <p:nvPr>
            <p:ph type="title"/>
          </p:nvPr>
        </p:nvSpPr>
        <p:spPr>
          <a:prstGeom prst="rect">
            <a:avLst/>
          </a:prstGeom>
        </p:spPr>
        <p:txBody>
          <a:bodyPr/>
          <a:lstStyle/>
          <a:p>
            <a:r>
              <a:t>Titeltext</a:t>
            </a:r>
          </a:p>
        </p:txBody>
      </p:sp>
      <p:sp>
        <p:nvSpPr>
          <p:cNvPr id="21" name="Brödtext nivå ett…"/>
          <p:cNvSpPr txBox="1">
            <a:spLocks noGrp="1"/>
          </p:cNvSpPr>
          <p:nvPr>
            <p:ph type="body" idx="1"/>
          </p:nvPr>
        </p:nvSpPr>
        <p:spPr>
          <a:prstGeom prst="rect">
            <a:avLst/>
          </a:prstGeom>
        </p:spPr>
        <p:txBody>
          <a:bodyPr/>
          <a:lstStyle/>
          <a:p>
            <a:r>
              <a:t>Brödtext nivå ett</a:t>
            </a:r>
          </a:p>
          <a:p>
            <a:pPr lvl="1"/>
            <a:r>
              <a:t>Brödtext nivå två</a:t>
            </a:r>
          </a:p>
          <a:p>
            <a:pPr lvl="2"/>
            <a:r>
              <a:t>Brödtext nivå tre</a:t>
            </a:r>
          </a:p>
          <a:p>
            <a:pPr lvl="3"/>
            <a:r>
              <a:t>Brödtext nivå fyra</a:t>
            </a:r>
          </a:p>
          <a:p>
            <a:pPr lvl="4"/>
            <a:r>
              <a:t>Brödtext nivå fem</a:t>
            </a:r>
          </a:p>
        </p:txBody>
      </p:sp>
      <p:sp>
        <p:nvSpPr>
          <p:cNvPr id="22" name="Diabilds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Titeltext"/>
          <p:cNvSpPr txBox="1">
            <a:spLocks noGrp="1"/>
          </p:cNvSpPr>
          <p:nvPr>
            <p:ph type="title"/>
          </p:nvPr>
        </p:nvSpPr>
        <p:spPr>
          <a:xfrm>
            <a:off x="831850" y="1709738"/>
            <a:ext cx="10515600" cy="2852737"/>
          </a:xfrm>
          <a:prstGeom prst="rect">
            <a:avLst/>
          </a:prstGeom>
        </p:spPr>
        <p:txBody>
          <a:bodyPr anchor="b"/>
          <a:lstStyle>
            <a:lvl1pPr>
              <a:defRPr sz="6000"/>
            </a:lvl1pPr>
          </a:lstStyle>
          <a:p>
            <a:r>
              <a:t>Titeltext</a:t>
            </a:r>
          </a:p>
        </p:txBody>
      </p:sp>
      <p:sp>
        <p:nvSpPr>
          <p:cNvPr id="30" name="Brödtext nivå ett…"/>
          <p:cNvSpPr txBox="1">
            <a:spLocks noGrp="1"/>
          </p:cNvSpPr>
          <p:nvPr>
            <p:ph type="body" sz="quarter" idx="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Brödtext nivå ett</a:t>
            </a:r>
          </a:p>
          <a:p>
            <a:pPr lvl="1"/>
            <a:r>
              <a:t>Brödtext nivå två</a:t>
            </a:r>
          </a:p>
          <a:p>
            <a:pPr lvl="2"/>
            <a:r>
              <a:t>Brödtext nivå tre</a:t>
            </a:r>
          </a:p>
          <a:p>
            <a:pPr lvl="3"/>
            <a:r>
              <a:t>Brödtext nivå fyra</a:t>
            </a:r>
          </a:p>
          <a:p>
            <a:pPr lvl="4"/>
            <a:r>
              <a:t>Brödtext nivå fem</a:t>
            </a:r>
          </a:p>
        </p:txBody>
      </p:sp>
      <p:sp>
        <p:nvSpPr>
          <p:cNvPr id="31" name="Diabilds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Titeltext"/>
          <p:cNvSpPr txBox="1">
            <a:spLocks noGrp="1"/>
          </p:cNvSpPr>
          <p:nvPr>
            <p:ph type="title"/>
          </p:nvPr>
        </p:nvSpPr>
        <p:spPr>
          <a:prstGeom prst="rect">
            <a:avLst/>
          </a:prstGeom>
        </p:spPr>
        <p:txBody>
          <a:bodyPr/>
          <a:lstStyle/>
          <a:p>
            <a:r>
              <a:t>Titeltext</a:t>
            </a:r>
          </a:p>
        </p:txBody>
      </p:sp>
      <p:sp>
        <p:nvSpPr>
          <p:cNvPr id="39" name="Brödtext nivå ett…"/>
          <p:cNvSpPr txBox="1">
            <a:spLocks noGrp="1"/>
          </p:cNvSpPr>
          <p:nvPr>
            <p:ph type="body" sz="half" idx="1"/>
          </p:nvPr>
        </p:nvSpPr>
        <p:spPr>
          <a:xfrm>
            <a:off x="838200" y="1825625"/>
            <a:ext cx="5181600" cy="4351338"/>
          </a:xfrm>
          <a:prstGeom prst="rect">
            <a:avLst/>
          </a:prstGeom>
        </p:spPr>
        <p:txBody>
          <a:bodyPr/>
          <a:lstStyle/>
          <a:p>
            <a:r>
              <a:t>Brödtext nivå ett</a:t>
            </a:r>
          </a:p>
          <a:p>
            <a:pPr lvl="1"/>
            <a:r>
              <a:t>Brödtext nivå två</a:t>
            </a:r>
          </a:p>
          <a:p>
            <a:pPr lvl="2"/>
            <a:r>
              <a:t>Brödtext nivå tre</a:t>
            </a:r>
          </a:p>
          <a:p>
            <a:pPr lvl="3"/>
            <a:r>
              <a:t>Brödtext nivå fyra</a:t>
            </a:r>
          </a:p>
          <a:p>
            <a:pPr lvl="4"/>
            <a:r>
              <a:t>Brödtext nivå fem</a:t>
            </a:r>
          </a:p>
        </p:txBody>
      </p:sp>
      <p:sp>
        <p:nvSpPr>
          <p:cNvPr id="40" name="Diabilds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Titeltext"/>
          <p:cNvSpPr txBox="1">
            <a:spLocks noGrp="1"/>
          </p:cNvSpPr>
          <p:nvPr>
            <p:ph type="title"/>
          </p:nvPr>
        </p:nvSpPr>
        <p:spPr>
          <a:xfrm>
            <a:off x="839787" y="365125"/>
            <a:ext cx="10515601" cy="1325563"/>
          </a:xfrm>
          <a:prstGeom prst="rect">
            <a:avLst/>
          </a:prstGeom>
        </p:spPr>
        <p:txBody>
          <a:bodyPr/>
          <a:lstStyle/>
          <a:p>
            <a:r>
              <a:t>Titeltext</a:t>
            </a:r>
          </a:p>
        </p:txBody>
      </p:sp>
      <p:sp>
        <p:nvSpPr>
          <p:cNvPr id="48" name="Brödtext nivå ett…"/>
          <p:cNvSpPr txBox="1">
            <a:spLocks noGrp="1"/>
          </p:cNvSpPr>
          <p:nvPr>
            <p:ph type="body" sz="quarter" idx="1"/>
          </p:nvPr>
        </p:nvSpPr>
        <p:spPr>
          <a:xfrm>
            <a:off x="839787" y="1681163"/>
            <a:ext cx="5157789" cy="823913"/>
          </a:xfrm>
          <a:prstGeom prst="rect">
            <a:avLst/>
          </a:prstGeom>
        </p:spPr>
        <p:txBody>
          <a:bodyPr anchor="b"/>
          <a:lstStyle>
            <a:lvl1pPr marL="0" indent="0">
              <a:buSzTx/>
              <a:buFontTx/>
              <a:buNone/>
              <a:defRPr sz="2400"/>
            </a:lvl1pPr>
            <a:lvl2pPr marL="0" indent="457200">
              <a:buSzTx/>
              <a:buFontTx/>
              <a:buNone/>
              <a:defRPr sz="2400"/>
            </a:lvl2pPr>
            <a:lvl3pPr marL="0" indent="914400">
              <a:buSzTx/>
              <a:buFontTx/>
              <a:buNone/>
              <a:defRPr sz="2400"/>
            </a:lvl3pPr>
            <a:lvl4pPr marL="0" indent="1371600">
              <a:buSzTx/>
              <a:buFontTx/>
              <a:buNone/>
              <a:defRPr sz="2400"/>
            </a:lvl4pPr>
            <a:lvl5pPr marL="0" indent="1828800">
              <a:buSzTx/>
              <a:buFontTx/>
              <a:buNone/>
              <a:defRPr sz="2400"/>
            </a:lvl5pPr>
          </a:lstStyle>
          <a:p>
            <a:r>
              <a:t>Brödtext nivå ett</a:t>
            </a:r>
          </a:p>
          <a:p>
            <a:pPr lvl="1"/>
            <a:r>
              <a:t>Brödtext nivå två</a:t>
            </a:r>
          </a:p>
          <a:p>
            <a:pPr lvl="2"/>
            <a:r>
              <a:t>Brödtext nivå tre</a:t>
            </a:r>
          </a:p>
          <a:p>
            <a:pPr lvl="3"/>
            <a:r>
              <a:t>Brödtext nivå fyra</a:t>
            </a:r>
          </a:p>
          <a:p>
            <a:pPr lvl="4"/>
            <a:r>
              <a:t>Brödtext nivå fem</a:t>
            </a:r>
          </a:p>
        </p:txBody>
      </p:sp>
      <p:sp>
        <p:nvSpPr>
          <p:cNvPr id="49" name="Text Placeholder 4"/>
          <p:cNvSpPr>
            <a:spLocks noGrp="1"/>
          </p:cNvSpPr>
          <p:nvPr>
            <p:ph type="body" sz="quarter" idx="21"/>
          </p:nvPr>
        </p:nvSpPr>
        <p:spPr>
          <a:xfrm>
            <a:off x="6172200" y="1681163"/>
            <a:ext cx="5183188" cy="823913"/>
          </a:xfrm>
          <a:prstGeom prst="rect">
            <a:avLst/>
          </a:prstGeom>
        </p:spPr>
        <p:txBody>
          <a:bodyPr anchor="b"/>
          <a:lstStyle/>
          <a:p>
            <a:pPr marL="0" indent="0">
              <a:buSzTx/>
              <a:buFontTx/>
              <a:buNone/>
              <a:defRPr sz="2400"/>
            </a:pPr>
            <a:endParaRPr/>
          </a:p>
        </p:txBody>
      </p:sp>
      <p:sp>
        <p:nvSpPr>
          <p:cNvPr id="50" name="Diabilds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Titeltext"/>
          <p:cNvSpPr txBox="1">
            <a:spLocks noGrp="1"/>
          </p:cNvSpPr>
          <p:nvPr>
            <p:ph type="title"/>
          </p:nvPr>
        </p:nvSpPr>
        <p:spPr>
          <a:prstGeom prst="rect">
            <a:avLst/>
          </a:prstGeom>
        </p:spPr>
        <p:txBody>
          <a:bodyPr/>
          <a:lstStyle/>
          <a:p>
            <a:r>
              <a:t>Titeltext</a:t>
            </a:r>
          </a:p>
        </p:txBody>
      </p:sp>
      <p:sp>
        <p:nvSpPr>
          <p:cNvPr id="58" name="Diabilds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Diabilds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2" name="Titeltext"/>
          <p:cNvSpPr txBox="1">
            <a:spLocks noGrp="1"/>
          </p:cNvSpPr>
          <p:nvPr>
            <p:ph type="title"/>
          </p:nvPr>
        </p:nvSpPr>
        <p:spPr>
          <a:xfrm>
            <a:off x="839787" y="457200"/>
            <a:ext cx="3932239" cy="1600200"/>
          </a:xfrm>
          <a:prstGeom prst="rect">
            <a:avLst/>
          </a:prstGeom>
        </p:spPr>
        <p:txBody>
          <a:bodyPr anchor="b"/>
          <a:lstStyle>
            <a:lvl1pPr>
              <a:defRPr sz="3200"/>
            </a:lvl1pPr>
          </a:lstStyle>
          <a:p>
            <a:r>
              <a:t>Titeltext</a:t>
            </a:r>
          </a:p>
        </p:txBody>
      </p:sp>
      <p:sp>
        <p:nvSpPr>
          <p:cNvPr id="73" name="Brödtext nivå ett…"/>
          <p:cNvSpPr txBox="1">
            <a:spLocks noGrp="1"/>
          </p:cNvSpPr>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Brödtext nivå ett</a:t>
            </a:r>
          </a:p>
          <a:p>
            <a:pPr lvl="1"/>
            <a:r>
              <a:t>Brödtext nivå två</a:t>
            </a:r>
          </a:p>
          <a:p>
            <a:pPr lvl="2"/>
            <a:r>
              <a:t>Brödtext nivå tre</a:t>
            </a:r>
          </a:p>
          <a:p>
            <a:pPr lvl="3"/>
            <a:r>
              <a:t>Brödtext nivå fyra</a:t>
            </a:r>
          </a:p>
          <a:p>
            <a:pPr lvl="4"/>
            <a:r>
              <a:t>Brödtext nivå fem</a:t>
            </a:r>
          </a:p>
        </p:txBody>
      </p:sp>
      <p:sp>
        <p:nvSpPr>
          <p:cNvPr id="74" name="Text Placeholder 3"/>
          <p:cNvSpPr>
            <a:spLocks noGrp="1"/>
          </p:cNvSpPr>
          <p:nvPr>
            <p:ph type="body" sz="quarter" idx="21"/>
          </p:nvPr>
        </p:nvSpPr>
        <p:spPr>
          <a:xfrm>
            <a:off x="839787" y="2057400"/>
            <a:ext cx="3932238" cy="3811588"/>
          </a:xfrm>
          <a:prstGeom prst="rect">
            <a:avLst/>
          </a:prstGeom>
        </p:spPr>
        <p:txBody>
          <a:bodyPr/>
          <a:lstStyle/>
          <a:p>
            <a:pPr marL="0" indent="0">
              <a:buSzTx/>
              <a:buFontTx/>
              <a:buNone/>
              <a:defRPr sz="1600"/>
            </a:pPr>
            <a:endParaRPr/>
          </a:p>
        </p:txBody>
      </p:sp>
      <p:sp>
        <p:nvSpPr>
          <p:cNvPr id="75" name="Diabilds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2" name="Titeltext"/>
          <p:cNvSpPr txBox="1">
            <a:spLocks noGrp="1"/>
          </p:cNvSpPr>
          <p:nvPr>
            <p:ph type="title"/>
          </p:nvPr>
        </p:nvSpPr>
        <p:spPr>
          <a:xfrm>
            <a:off x="839787" y="457200"/>
            <a:ext cx="3932239" cy="1600200"/>
          </a:xfrm>
          <a:prstGeom prst="rect">
            <a:avLst/>
          </a:prstGeom>
        </p:spPr>
        <p:txBody>
          <a:bodyPr anchor="b"/>
          <a:lstStyle>
            <a:lvl1pPr>
              <a:defRPr sz="3200"/>
            </a:lvl1pPr>
          </a:lstStyle>
          <a:p>
            <a:r>
              <a:t>Titeltext</a:t>
            </a:r>
          </a:p>
        </p:txBody>
      </p:sp>
      <p:sp>
        <p:nvSpPr>
          <p:cNvPr id="83" name="Picture Placeholder 2"/>
          <p:cNvSpPr>
            <a:spLocks noGrp="1"/>
          </p:cNvSpPr>
          <p:nvPr>
            <p:ph type="pic" sz="half" idx="21"/>
          </p:nvPr>
        </p:nvSpPr>
        <p:spPr>
          <a:xfrm>
            <a:off x="5183187" y="987425"/>
            <a:ext cx="6172201" cy="4873625"/>
          </a:xfrm>
          <a:prstGeom prst="rect">
            <a:avLst/>
          </a:prstGeom>
        </p:spPr>
        <p:txBody>
          <a:bodyPr lIns="91439" rIns="91439">
            <a:noAutofit/>
          </a:bodyPr>
          <a:lstStyle/>
          <a:p>
            <a:endParaRPr/>
          </a:p>
        </p:txBody>
      </p:sp>
      <p:sp>
        <p:nvSpPr>
          <p:cNvPr id="84" name="Brödtext nivå ett…"/>
          <p:cNvSpPr txBox="1">
            <a:spLocks noGrp="1"/>
          </p:cNvSpPr>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Brödtext nivå ett</a:t>
            </a:r>
          </a:p>
          <a:p>
            <a:pPr lvl="1"/>
            <a:r>
              <a:t>Brödtext nivå två</a:t>
            </a:r>
          </a:p>
          <a:p>
            <a:pPr lvl="2"/>
            <a:r>
              <a:t>Brödtext nivå tre</a:t>
            </a:r>
          </a:p>
          <a:p>
            <a:pPr lvl="3"/>
            <a:r>
              <a:t>Brödtext nivå fyra</a:t>
            </a:r>
          </a:p>
          <a:p>
            <a:pPr lvl="4"/>
            <a:r>
              <a:t>Brödtext nivå fem</a:t>
            </a:r>
          </a:p>
        </p:txBody>
      </p:sp>
      <p:sp>
        <p:nvSpPr>
          <p:cNvPr id="85" name="Diabilds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r>
              <a:t>Titeltext</a:t>
            </a:r>
          </a:p>
        </p:txBody>
      </p:sp>
      <p:sp>
        <p:nvSpPr>
          <p:cNvPr id="3" name="Brödtext nivå ett…"/>
          <p:cNvSpPr txBox="1">
            <a:spLocks noGrp="1"/>
          </p:cNvSpPr>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Brödtext nivå ett</a:t>
            </a:r>
          </a:p>
          <a:p>
            <a:pPr lvl="1"/>
            <a:r>
              <a:t>Brödtext nivå två</a:t>
            </a:r>
          </a:p>
          <a:p>
            <a:pPr lvl="2"/>
            <a:r>
              <a:t>Brödtext nivå tre</a:t>
            </a:r>
          </a:p>
          <a:p>
            <a:pPr lvl="3"/>
            <a:r>
              <a:t>Brödtext nivå fyra</a:t>
            </a:r>
          </a:p>
          <a:p>
            <a:pPr lvl="4"/>
            <a:r>
              <a:t>Brödtext nivå fem</a:t>
            </a:r>
          </a:p>
        </p:txBody>
      </p:sp>
      <p:sp>
        <p:nvSpPr>
          <p:cNvPr id="4" name="Diabildsnummer"/>
          <p:cNvSpPr txBox="1">
            <a:spLocks noGrp="1"/>
          </p:cNvSpPr>
          <p:nvPr>
            <p:ph type="sldNum" sz="quarter" idx="2"/>
          </p:nvPr>
        </p:nvSpPr>
        <p:spPr>
          <a:xfrm>
            <a:off x="11095176" y="6414760"/>
            <a:ext cx="258624" cy="248305"/>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0.emf"/><Relationship Id="rId5" Type="http://schemas.openxmlformats.org/officeDocument/2006/relationships/image" Target="../media/image5.emf"/><Relationship Id="rId4" Type="http://schemas.openxmlformats.org/officeDocument/2006/relationships/image" Target="../media/image18.emf"/></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png"/><Relationship Id="rId1" Type="http://schemas.openxmlformats.org/officeDocument/2006/relationships/slideLayout" Target="../slideLayouts/slideLayout10.xml"/><Relationship Id="rId6" Type="http://schemas.openxmlformats.org/officeDocument/2006/relationships/image" Target="../media/image30.png"/><Relationship Id="rId11" Type="http://schemas.openxmlformats.org/officeDocument/2006/relationships/image" Target="../media/image35.emf"/><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emf"/></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4.emf"/><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emf"/><Relationship Id="rId5" Type="http://schemas.openxmlformats.org/officeDocument/2006/relationships/image" Target="../media/image40.png"/><Relationship Id="rId4" Type="http://schemas.openxmlformats.org/officeDocument/2006/relationships/image" Target="../media/image35.emf"/></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png"/><Relationship Id="rId1" Type="http://schemas.openxmlformats.org/officeDocument/2006/relationships/slideLayout" Target="../slideLayouts/slideLayout7.xml"/><Relationship Id="rId5" Type="http://schemas.openxmlformats.org/officeDocument/2006/relationships/image" Target="../media/image4.emf"/><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image" Target="../media/image2.png"/><Relationship Id="rId1" Type="http://schemas.openxmlformats.org/officeDocument/2006/relationships/slideLayout" Target="../slideLayouts/slideLayout10.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jpe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7.jpeg"/><Relationship Id="rId1" Type="http://schemas.openxmlformats.org/officeDocument/2006/relationships/slideLayout" Target="../slideLayouts/slideLayout7.xml"/><Relationship Id="rId4" Type="http://schemas.openxmlformats.org/officeDocument/2006/relationships/image" Target="../media/image48.emf"/></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10.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1.emf"/><Relationship Id="rId4" Type="http://schemas.openxmlformats.org/officeDocument/2006/relationships/image" Target="../media/image50.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2.png"/><Relationship Id="rId1" Type="http://schemas.openxmlformats.org/officeDocument/2006/relationships/slideLayout" Target="../slideLayouts/slideLayout7.xml"/><Relationship Id="rId5" Type="http://schemas.openxmlformats.org/officeDocument/2006/relationships/image" Target="../media/image53.emf"/><Relationship Id="rId4" Type="http://schemas.openxmlformats.org/officeDocument/2006/relationships/image" Target="../media/image43.gif"/></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20.emf"/><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8.emf"/><Relationship Id="rId5" Type="http://schemas.openxmlformats.org/officeDocument/2006/relationships/image" Target="../media/image5.emf"/><Relationship Id="rId4" Type="http://schemas.openxmlformats.org/officeDocument/2006/relationships/image" Target="../media/image55.png"/></Relationships>
</file>

<file path=ppt/slides/_rels/slide23.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emf"/><Relationship Id="rId5" Type="http://schemas.openxmlformats.org/officeDocument/2006/relationships/image" Target="../media/image43.gif"/><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10.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emf"/><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4.jpeg"/><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20.emf"/><Relationship Id="rId5" Type="http://schemas.openxmlformats.org/officeDocument/2006/relationships/image" Target="../media/image16.jpeg"/><Relationship Id="rId10" Type="http://schemas.openxmlformats.org/officeDocument/2006/relationships/image" Target="../media/image19.emf"/><Relationship Id="rId4" Type="http://schemas.openxmlformats.org/officeDocument/2006/relationships/image" Target="../media/image15.png"/><Relationship Id="rId9" Type="http://schemas.openxmlformats.org/officeDocument/2006/relationships/image" Target="../media/image18.emf"/></Relationships>
</file>

<file path=ppt/slides/_rels/slide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2.emf"/></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8.emf"/><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8.emf"/><Relationship Id="rId5" Type="http://schemas.openxmlformats.org/officeDocument/2006/relationships/image" Target="../media/image24.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8.emf"/><Relationship Id="rId5" Type="http://schemas.openxmlformats.org/officeDocument/2006/relationships/image" Target="../media/image8.emf"/><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latshållare för bild 4" descr="En bild som visar gräs, person, utomhus&#10;&#10;Automatiskt genererad beskrivning">
            <a:extLst>
              <a:ext uri="{FF2B5EF4-FFF2-40B4-BE49-F238E27FC236}">
                <a16:creationId xmlns:a16="http://schemas.microsoft.com/office/drawing/2014/main" id="{A93209D8-D361-4C4C-ABBD-6E70E151B4B0}"/>
              </a:ext>
            </a:extLst>
          </p:cNvPr>
          <p:cNvPicPr>
            <a:picLocks noGrp="1" noChangeAspect="1"/>
          </p:cNvPicPr>
          <p:nvPr>
            <p:ph type="pic" idx="21"/>
          </p:nvPr>
        </p:nvPicPr>
        <p:blipFill>
          <a:blip r:embed="rId2">
            <a:extLst>
              <a:ext uri="{28A0092B-C50C-407E-A947-70E740481C1C}">
                <a14:useLocalDpi xmlns:a14="http://schemas.microsoft.com/office/drawing/2010/main" val="0"/>
              </a:ext>
            </a:extLst>
          </a:blip>
          <a:srcRect t="21875" b="21875"/>
          <a:stretch>
            <a:fillRect/>
          </a:stretch>
        </p:blipFill>
        <p:spPr/>
      </p:pic>
      <p:sp>
        <p:nvSpPr>
          <p:cNvPr id="103" name="Rectangle 28"/>
          <p:cNvSpPr/>
          <p:nvPr/>
        </p:nvSpPr>
        <p:spPr>
          <a:xfrm>
            <a:off x="0" y="0"/>
            <a:ext cx="12218059" cy="6858001"/>
          </a:xfrm>
          <a:prstGeom prst="rect">
            <a:avLst/>
          </a:prstGeom>
          <a:solidFill>
            <a:srgbClr val="262626">
              <a:alpha val="92000"/>
            </a:srgbClr>
          </a:solidFill>
          <a:ln w="12700">
            <a:miter lim="400000"/>
          </a:ln>
        </p:spPr>
        <p:txBody>
          <a:bodyPr lIns="45719" rIns="45719" anchor="ctr"/>
          <a:lstStyle/>
          <a:p>
            <a:pPr algn="ctr">
              <a:defRPr>
                <a:solidFill>
                  <a:srgbClr val="FFFFFF"/>
                </a:solidFill>
              </a:defRPr>
            </a:pPr>
            <a:endParaRPr dirty="0"/>
          </a:p>
        </p:txBody>
      </p:sp>
      <p:pic>
        <p:nvPicPr>
          <p:cNvPr id="104" name="Picture 34" descr="Picture 34"/>
          <p:cNvPicPr>
            <a:picLocks noChangeAspect="1"/>
          </p:cNvPicPr>
          <p:nvPr/>
        </p:nvPicPr>
        <p:blipFill>
          <a:blip r:embed="rId3"/>
          <a:srcRect l="7858" r="3149" b="5448"/>
          <a:stretch>
            <a:fillRect/>
          </a:stretch>
        </p:blipFill>
        <p:spPr>
          <a:xfrm>
            <a:off x="820902" y="1826928"/>
            <a:ext cx="3454401" cy="3029553"/>
          </a:xfrm>
          <a:prstGeom prst="rect">
            <a:avLst/>
          </a:prstGeom>
          <a:ln w="12700">
            <a:miter lim="400000"/>
          </a:ln>
          <a:effectLst>
            <a:outerShdw blurRad="63500" rotWithShape="0">
              <a:srgbClr val="000000">
                <a:alpha val="40000"/>
              </a:srgbClr>
            </a:outerShdw>
          </a:effectLst>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Rektangel 9"/>
          <p:cNvSpPr/>
          <p:nvPr/>
        </p:nvSpPr>
        <p:spPr>
          <a:xfrm>
            <a:off x="5391753" y="0"/>
            <a:ext cx="6800247" cy="6868336"/>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sp>
        <p:nvSpPr>
          <p:cNvPr id="197" name="Rectangle 2"/>
          <p:cNvSpPr/>
          <p:nvPr/>
        </p:nvSpPr>
        <p:spPr>
          <a:xfrm>
            <a:off x="0" y="-5865"/>
            <a:ext cx="5409135" cy="6863865"/>
          </a:xfrm>
          <a:prstGeom prst="rect">
            <a:avLst/>
          </a:prstGeom>
          <a:solidFill>
            <a:srgbClr val="2A2624">
              <a:alpha val="94359"/>
            </a:srgbClr>
          </a:solidFill>
          <a:ln w="12700">
            <a:solidFill>
              <a:schemeClr val="accent1"/>
            </a:solidFill>
            <a:miter/>
          </a:ln>
        </p:spPr>
        <p:txBody>
          <a:bodyPr lIns="45719" rIns="45719" anchor="ctr"/>
          <a:lstStyle/>
          <a:p>
            <a:pPr algn="ctr">
              <a:defRPr sz="1000">
                <a:solidFill>
                  <a:srgbClr val="FFFFFF"/>
                </a:solidFill>
              </a:defRPr>
            </a:pPr>
            <a:endParaRPr dirty="0"/>
          </a:p>
        </p:txBody>
      </p:sp>
      <p:sp>
        <p:nvSpPr>
          <p:cNvPr id="198" name="TextBox 5"/>
          <p:cNvSpPr txBox="1"/>
          <p:nvPr/>
        </p:nvSpPr>
        <p:spPr>
          <a:xfrm>
            <a:off x="333975" y="2132546"/>
            <a:ext cx="4741183" cy="32162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a:solidFill>
                  <a:srgbClr val="FFFFFF"/>
                </a:solidFill>
                <a:latin typeface="Poppins Regular"/>
                <a:ea typeface="Poppins Regular"/>
                <a:cs typeface="Poppins Regular"/>
                <a:sym typeface="Poppins Regular"/>
              </a:defRPr>
            </a:pPr>
            <a:r>
              <a:rPr dirty="0" err="1"/>
              <a:t>Nöden</a:t>
            </a:r>
            <a:r>
              <a:rPr dirty="0"/>
              <a:t> har </a:t>
            </a:r>
            <a:r>
              <a:rPr dirty="0" err="1"/>
              <a:t>ingen</a:t>
            </a:r>
            <a:r>
              <a:rPr dirty="0"/>
              <a:t> lag. </a:t>
            </a:r>
            <a:r>
              <a:rPr dirty="0" err="1"/>
              <a:t>När</a:t>
            </a:r>
            <a:r>
              <a:rPr lang="sv-SE" dirty="0"/>
              <a:t> </a:t>
            </a:r>
            <a:r>
              <a:rPr dirty="0"/>
              <a:t>man </a:t>
            </a:r>
            <a:r>
              <a:rPr dirty="0" err="1"/>
              <a:t>behöver</a:t>
            </a:r>
            <a:r>
              <a:rPr dirty="0"/>
              <a:t> </a:t>
            </a:r>
            <a:r>
              <a:rPr dirty="0" err="1"/>
              <a:t>gå</a:t>
            </a:r>
            <a:r>
              <a:rPr dirty="0"/>
              <a:t> </a:t>
            </a:r>
            <a:r>
              <a:rPr dirty="0" err="1"/>
              <a:t>så</a:t>
            </a:r>
            <a:r>
              <a:rPr dirty="0"/>
              <a:t> </a:t>
            </a:r>
            <a:r>
              <a:rPr dirty="0" err="1"/>
              <a:t>behöver</a:t>
            </a:r>
            <a:r>
              <a:rPr dirty="0"/>
              <a:t> man. </a:t>
            </a:r>
            <a:r>
              <a:rPr dirty="0" err="1"/>
              <a:t>På</a:t>
            </a:r>
            <a:r>
              <a:rPr dirty="0"/>
              <a:t> </a:t>
            </a:r>
            <a:r>
              <a:rPr dirty="0" err="1"/>
              <a:t>båten</a:t>
            </a:r>
            <a:r>
              <a:rPr dirty="0"/>
              <a:t> </a:t>
            </a:r>
            <a:r>
              <a:rPr dirty="0" err="1"/>
              <a:t>är</a:t>
            </a:r>
            <a:r>
              <a:rPr dirty="0"/>
              <a:t> det </a:t>
            </a:r>
            <a:r>
              <a:rPr dirty="0" err="1"/>
              <a:t>svårare</a:t>
            </a:r>
            <a:r>
              <a:rPr dirty="0"/>
              <a:t>. Det </a:t>
            </a:r>
            <a:r>
              <a:rPr dirty="0" err="1"/>
              <a:t>gungar</a:t>
            </a:r>
            <a:r>
              <a:rPr dirty="0"/>
              <a:t> </a:t>
            </a:r>
            <a:r>
              <a:rPr dirty="0" err="1"/>
              <a:t>och</a:t>
            </a:r>
            <a:r>
              <a:rPr dirty="0"/>
              <a:t> man </a:t>
            </a:r>
            <a:r>
              <a:rPr dirty="0" err="1"/>
              <a:t>trillar</a:t>
            </a:r>
            <a:r>
              <a:rPr dirty="0"/>
              <a:t> </a:t>
            </a:r>
            <a:r>
              <a:rPr dirty="0" err="1"/>
              <a:t>lätt</a:t>
            </a:r>
            <a:r>
              <a:rPr dirty="0"/>
              <a:t> </a:t>
            </a:r>
            <a:r>
              <a:rPr dirty="0" err="1"/>
              <a:t>i</a:t>
            </a:r>
            <a:r>
              <a:rPr dirty="0"/>
              <a:t> </a:t>
            </a:r>
            <a:r>
              <a:rPr dirty="0" err="1"/>
              <a:t>sjön</a:t>
            </a:r>
            <a:r>
              <a:rPr dirty="0"/>
              <a:t>.</a:t>
            </a:r>
            <a:r>
              <a:rPr lang="sv-SE" dirty="0"/>
              <a:t> Många drunkningsolyckor är just när man lättar på trycket.</a:t>
            </a:r>
            <a:r>
              <a:rPr dirty="0"/>
              <a:t> </a:t>
            </a:r>
            <a:endParaRPr lang="sv-SE" dirty="0"/>
          </a:p>
          <a:p>
            <a:pPr>
              <a:defRPr sz="1400">
                <a:solidFill>
                  <a:srgbClr val="FFFFFF"/>
                </a:solidFill>
                <a:latin typeface="Poppins Regular"/>
                <a:ea typeface="Poppins Regular"/>
                <a:cs typeface="Poppins Regular"/>
                <a:sym typeface="Poppins Regular"/>
              </a:defRPr>
            </a:pPr>
            <a:endParaRPr lang="sv-SE" dirty="0"/>
          </a:p>
          <a:p>
            <a:pPr>
              <a:defRPr sz="1400">
                <a:solidFill>
                  <a:srgbClr val="FFFFFF"/>
                </a:solidFill>
                <a:latin typeface="Poppins Regular"/>
                <a:ea typeface="Poppins Regular"/>
                <a:cs typeface="Poppins Regular"/>
                <a:sym typeface="Poppins Regular"/>
              </a:defRPr>
            </a:pPr>
            <a:r>
              <a:rPr dirty="0" err="1"/>
              <a:t>En</a:t>
            </a:r>
            <a:r>
              <a:rPr dirty="0"/>
              <a:t> </a:t>
            </a:r>
            <a:r>
              <a:rPr dirty="0" err="1"/>
              <a:t>urinoarflaska</a:t>
            </a:r>
            <a:r>
              <a:rPr dirty="0"/>
              <a:t> </a:t>
            </a:r>
            <a:r>
              <a:rPr dirty="0" err="1"/>
              <a:t>kan</a:t>
            </a:r>
            <a:r>
              <a:rPr dirty="0"/>
              <a:t> </a:t>
            </a:r>
            <a:r>
              <a:rPr dirty="0" err="1"/>
              <a:t>vara</a:t>
            </a:r>
            <a:r>
              <a:rPr dirty="0"/>
              <a:t> </a:t>
            </a:r>
            <a:r>
              <a:rPr lang="sv-SE" dirty="0"/>
              <a:t>en enkel livräddare. </a:t>
            </a:r>
          </a:p>
          <a:p>
            <a:pPr>
              <a:defRPr sz="1400">
                <a:solidFill>
                  <a:srgbClr val="FFFFFF"/>
                </a:solidFill>
                <a:latin typeface="Poppins Regular"/>
                <a:ea typeface="Poppins Regular"/>
                <a:cs typeface="Poppins Regular"/>
                <a:sym typeface="Poppins Regular"/>
              </a:defRPr>
            </a:pPr>
            <a:r>
              <a:rPr dirty="0" err="1"/>
              <a:t>En</a:t>
            </a:r>
            <a:r>
              <a:rPr dirty="0"/>
              <a:t> </a:t>
            </a:r>
            <a:r>
              <a:rPr dirty="0" err="1"/>
              <a:t>potta</a:t>
            </a:r>
            <a:r>
              <a:rPr dirty="0"/>
              <a:t>  </a:t>
            </a:r>
            <a:r>
              <a:rPr dirty="0" err="1"/>
              <a:t>som</a:t>
            </a:r>
            <a:r>
              <a:rPr dirty="0"/>
              <a:t> </a:t>
            </a:r>
            <a:r>
              <a:rPr dirty="0" err="1"/>
              <a:t>passar</a:t>
            </a:r>
            <a:r>
              <a:rPr dirty="0"/>
              <a:t> </a:t>
            </a:r>
            <a:r>
              <a:rPr dirty="0" err="1"/>
              <a:t>både</a:t>
            </a:r>
            <a:r>
              <a:rPr dirty="0"/>
              <a:t> </a:t>
            </a:r>
            <a:r>
              <a:rPr dirty="0" err="1"/>
              <a:t>män</a:t>
            </a:r>
            <a:r>
              <a:rPr dirty="0"/>
              <a:t> </a:t>
            </a:r>
            <a:r>
              <a:rPr dirty="0" err="1"/>
              <a:t>och</a:t>
            </a:r>
            <a:r>
              <a:rPr dirty="0"/>
              <a:t> </a:t>
            </a:r>
            <a:r>
              <a:rPr dirty="0" err="1"/>
              <a:t>kvinnor</a:t>
            </a:r>
            <a:r>
              <a:rPr dirty="0"/>
              <a:t> (adapter </a:t>
            </a:r>
            <a:r>
              <a:rPr dirty="0" err="1"/>
              <a:t>ingår</a:t>
            </a:r>
            <a:r>
              <a:rPr dirty="0"/>
              <a:t>) </a:t>
            </a:r>
            <a:r>
              <a:rPr dirty="0" err="1"/>
              <a:t>gör</a:t>
            </a:r>
            <a:r>
              <a:rPr dirty="0"/>
              <a:t> </a:t>
            </a:r>
            <a:r>
              <a:rPr dirty="0" err="1"/>
              <a:t>livet</a:t>
            </a:r>
            <a:r>
              <a:rPr dirty="0"/>
              <a:t> </a:t>
            </a:r>
            <a:r>
              <a:rPr dirty="0" err="1"/>
              <a:t>ombord</a:t>
            </a:r>
            <a:r>
              <a:rPr dirty="0"/>
              <a:t> </a:t>
            </a:r>
            <a:r>
              <a:rPr dirty="0" err="1"/>
              <a:t>bekvämare</a:t>
            </a:r>
            <a:r>
              <a:rPr dirty="0"/>
              <a:t>.</a:t>
            </a:r>
            <a:endParaRPr lang="sv-SE" dirty="0"/>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err="1">
                <a:solidFill>
                  <a:srgbClr val="F8921C"/>
                </a:solidFill>
                <a:latin typeface="Poppins Regular"/>
                <a:cs typeface="Poppins Regular"/>
              </a:rPr>
              <a:t>Stor</a:t>
            </a:r>
            <a:r>
              <a:rPr sz="1400" dirty="0">
                <a:solidFill>
                  <a:srgbClr val="F8921C"/>
                </a:solidFill>
                <a:latin typeface="Poppins Regular"/>
                <a:cs typeface="Poppins Regular"/>
              </a:rPr>
              <a:t> </a:t>
            </a:r>
            <a:r>
              <a:rPr sz="1400" dirty="0" err="1">
                <a:solidFill>
                  <a:srgbClr val="F8921C"/>
                </a:solidFill>
                <a:latin typeface="Poppins Regular"/>
                <a:cs typeface="Poppins Regular"/>
              </a:rPr>
              <a:t>volym</a:t>
            </a:r>
            <a:r>
              <a:rPr sz="1400" dirty="0">
                <a:solidFill>
                  <a:srgbClr val="F8921C"/>
                </a:solidFill>
                <a:latin typeface="Poppins Regular"/>
                <a:cs typeface="Poppins Regular"/>
              </a:rPr>
              <a:t> 1 liter</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a:solidFill>
                  <a:srgbClr val="F8921C"/>
                </a:solidFill>
                <a:latin typeface="Poppins Regular"/>
                <a:cs typeface="Poppins Regular"/>
              </a:rPr>
              <a:t>Unisex - </a:t>
            </a:r>
            <a:r>
              <a:rPr sz="1400" dirty="0" err="1">
                <a:solidFill>
                  <a:srgbClr val="F8921C"/>
                </a:solidFill>
                <a:latin typeface="Poppins Regular"/>
                <a:cs typeface="Poppins Regular"/>
              </a:rPr>
              <a:t>för</a:t>
            </a:r>
            <a:r>
              <a:rPr sz="1400" dirty="0">
                <a:solidFill>
                  <a:srgbClr val="F8921C"/>
                </a:solidFill>
                <a:latin typeface="Poppins Regular"/>
                <a:cs typeface="Poppins Regular"/>
              </a:rPr>
              <a:t> </a:t>
            </a:r>
            <a:r>
              <a:rPr sz="1400" dirty="0" err="1">
                <a:solidFill>
                  <a:srgbClr val="F8921C"/>
                </a:solidFill>
                <a:latin typeface="Poppins Regular"/>
                <a:cs typeface="Poppins Regular"/>
              </a:rPr>
              <a:t>både</a:t>
            </a:r>
            <a:r>
              <a:rPr sz="1400" dirty="0">
                <a:solidFill>
                  <a:srgbClr val="F8921C"/>
                </a:solidFill>
                <a:latin typeface="Poppins Regular"/>
                <a:cs typeface="Poppins Regular"/>
              </a:rPr>
              <a:t> </a:t>
            </a:r>
            <a:r>
              <a:rPr sz="1400" dirty="0" err="1">
                <a:solidFill>
                  <a:srgbClr val="F8921C"/>
                </a:solidFill>
                <a:latin typeface="Poppins Regular"/>
                <a:cs typeface="Poppins Regular"/>
              </a:rPr>
              <a:t>män</a:t>
            </a:r>
            <a:r>
              <a:rPr sz="1400" dirty="0">
                <a:solidFill>
                  <a:srgbClr val="F8921C"/>
                </a:solidFill>
                <a:latin typeface="Poppins Regular"/>
                <a:cs typeface="Poppins Regular"/>
              </a:rPr>
              <a:t> </a:t>
            </a:r>
            <a:r>
              <a:rPr sz="1400" dirty="0" err="1">
                <a:solidFill>
                  <a:srgbClr val="F8921C"/>
                </a:solidFill>
                <a:latin typeface="Poppins Regular"/>
                <a:cs typeface="Poppins Regular"/>
              </a:rPr>
              <a:t>och</a:t>
            </a:r>
            <a:r>
              <a:rPr sz="1400" dirty="0">
                <a:solidFill>
                  <a:srgbClr val="F8921C"/>
                </a:solidFill>
                <a:latin typeface="Poppins Regular"/>
                <a:cs typeface="Poppins Regular"/>
              </a:rPr>
              <a:t> </a:t>
            </a:r>
            <a:r>
              <a:rPr sz="1400" dirty="0" err="1">
                <a:solidFill>
                  <a:srgbClr val="F8921C"/>
                </a:solidFill>
                <a:latin typeface="Poppins Regular"/>
                <a:cs typeface="Poppins Regular"/>
              </a:rPr>
              <a:t>kvinnor</a:t>
            </a:r>
            <a:endParaRPr sz="1400" dirty="0">
              <a:solidFill>
                <a:srgbClr val="F8921C"/>
              </a:solidFill>
              <a:latin typeface="Poppins Regular"/>
              <a:cs typeface="Poppins Regular"/>
            </a:endParaRP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err="1">
                <a:solidFill>
                  <a:srgbClr val="F8921C"/>
                </a:solidFill>
                <a:latin typeface="Poppins Regular"/>
                <a:cs typeface="Poppins Regular"/>
              </a:rPr>
              <a:t>Nätförvaringspåse</a:t>
            </a:r>
            <a:r>
              <a:rPr sz="1400" dirty="0">
                <a:solidFill>
                  <a:srgbClr val="F8921C"/>
                </a:solidFill>
                <a:latin typeface="Poppins Regular"/>
                <a:cs typeface="Poppins Regular"/>
              </a:rPr>
              <a:t> </a:t>
            </a:r>
            <a:r>
              <a:rPr sz="1400" dirty="0" err="1">
                <a:solidFill>
                  <a:srgbClr val="F8921C"/>
                </a:solidFill>
                <a:latin typeface="Poppins Regular"/>
                <a:cs typeface="Poppins Regular"/>
              </a:rPr>
              <a:t>för</a:t>
            </a:r>
            <a:r>
              <a:rPr sz="1400" dirty="0">
                <a:solidFill>
                  <a:srgbClr val="F8921C"/>
                </a:solidFill>
                <a:latin typeface="Poppins Regular"/>
                <a:cs typeface="Poppins Regular"/>
              </a:rPr>
              <a:t> </a:t>
            </a:r>
            <a:r>
              <a:rPr sz="1400" dirty="0" err="1">
                <a:solidFill>
                  <a:srgbClr val="F8921C"/>
                </a:solidFill>
                <a:latin typeface="Poppins Regular"/>
                <a:cs typeface="Poppins Regular"/>
              </a:rPr>
              <a:t>flaskan</a:t>
            </a:r>
            <a:endParaRPr sz="1400" dirty="0">
              <a:solidFill>
                <a:srgbClr val="F8921C"/>
              </a:solidFill>
              <a:latin typeface="Poppins Regular"/>
              <a:cs typeface="Poppins Regular"/>
            </a:endParaRPr>
          </a:p>
          <a:p>
            <a:pPr>
              <a:defRPr sz="1400">
                <a:solidFill>
                  <a:srgbClr val="F8921C"/>
                </a:solidFill>
                <a:latin typeface="Poppins Regular"/>
                <a:ea typeface="Poppins Regular"/>
                <a:cs typeface="Poppins Regular"/>
                <a:sym typeface="Poppins Regular"/>
              </a:defRPr>
            </a:pPr>
            <a:endParaRPr dirty="0"/>
          </a:p>
          <a:p>
            <a:pPr>
              <a:defRPr sz="1400">
                <a:solidFill>
                  <a:srgbClr val="F8921C"/>
                </a:solidFill>
                <a:latin typeface="Poppins Regular"/>
                <a:ea typeface="Poppins Regular"/>
                <a:cs typeface="Poppins Regular"/>
                <a:sym typeface="Poppins Regular"/>
              </a:defRPr>
            </a:pPr>
            <a:endParaRPr lang="sv-SE" dirty="0"/>
          </a:p>
        </p:txBody>
      </p:sp>
      <p:sp>
        <p:nvSpPr>
          <p:cNvPr id="199" name="TextBox 7"/>
          <p:cNvSpPr txBox="1"/>
          <p:nvPr/>
        </p:nvSpPr>
        <p:spPr>
          <a:xfrm>
            <a:off x="299216" y="517166"/>
            <a:ext cx="4741183" cy="1122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t>NÖDFLASKA - URINOAR</a:t>
            </a:r>
          </a:p>
        </p:txBody>
      </p:sp>
      <p:sp>
        <p:nvSpPr>
          <p:cNvPr id="200" name="Rectangle 8"/>
          <p:cNvSpPr/>
          <p:nvPr/>
        </p:nvSpPr>
        <p:spPr>
          <a:xfrm>
            <a:off x="2425541" y="1745165"/>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pic>
        <p:nvPicPr>
          <p:cNvPr id="201" name="Picture 34" descr="Picture 34"/>
          <p:cNvPicPr>
            <a:picLocks noChangeAspect="1"/>
          </p:cNvPicPr>
          <p:nvPr/>
        </p:nvPicPr>
        <p:blipFill>
          <a:blip r:embed="rId2"/>
          <a:srcRect l="7857" r="3150" b="5448"/>
          <a:stretch>
            <a:fillRect/>
          </a:stretch>
        </p:blipFill>
        <p:spPr>
          <a:xfrm>
            <a:off x="11257827" y="6106510"/>
            <a:ext cx="699226" cy="613230"/>
          </a:xfrm>
          <a:prstGeom prst="rect">
            <a:avLst/>
          </a:prstGeom>
          <a:ln w="12700">
            <a:miter lim="400000"/>
          </a:ln>
          <a:effectLst>
            <a:outerShdw blurRad="63500" rotWithShape="0">
              <a:srgbClr val="000000">
                <a:alpha val="40000"/>
              </a:srgbClr>
            </a:outerShdw>
          </a:effectLst>
        </p:spPr>
      </p:pic>
      <p:pic>
        <p:nvPicPr>
          <p:cNvPr id="203" name="8360 Peebottle frilagd.png" descr="8360 Peebottle frilagd.png"/>
          <p:cNvPicPr>
            <a:picLocks noChangeAspect="1"/>
          </p:cNvPicPr>
          <p:nvPr/>
        </p:nvPicPr>
        <p:blipFill>
          <a:blip r:embed="rId3"/>
          <a:stretch>
            <a:fillRect/>
          </a:stretch>
        </p:blipFill>
        <p:spPr>
          <a:xfrm>
            <a:off x="5542941" y="0"/>
            <a:ext cx="6858001" cy="6858000"/>
          </a:xfrm>
          <a:prstGeom prst="rect">
            <a:avLst/>
          </a:prstGeom>
          <a:ln w="12700">
            <a:miter lim="400000"/>
          </a:ln>
        </p:spPr>
      </p:pic>
      <p:pic>
        <p:nvPicPr>
          <p:cNvPr id="2" name="Bildobjekt 1">
            <a:extLst>
              <a:ext uri="{FF2B5EF4-FFF2-40B4-BE49-F238E27FC236}">
                <a16:creationId xmlns:a16="http://schemas.microsoft.com/office/drawing/2014/main" id="{01AAFA87-925D-1F42-8A2B-5DDA7A197651}"/>
              </a:ext>
            </a:extLst>
          </p:cNvPr>
          <p:cNvPicPr>
            <a:picLocks noChangeAspect="1"/>
          </p:cNvPicPr>
          <p:nvPr/>
        </p:nvPicPr>
        <p:blipFill>
          <a:blip r:embed="rId4"/>
          <a:stretch>
            <a:fillRect/>
          </a:stretch>
        </p:blipFill>
        <p:spPr>
          <a:xfrm>
            <a:off x="248168" y="5383285"/>
            <a:ext cx="965200" cy="965200"/>
          </a:xfrm>
          <a:prstGeom prst="rect">
            <a:avLst/>
          </a:prstGeom>
        </p:spPr>
      </p:pic>
      <p:pic>
        <p:nvPicPr>
          <p:cNvPr id="14" name="Bildobjekt 13">
            <a:extLst>
              <a:ext uri="{FF2B5EF4-FFF2-40B4-BE49-F238E27FC236}">
                <a16:creationId xmlns:a16="http://schemas.microsoft.com/office/drawing/2014/main" id="{AC5A5D80-9C94-D94D-BD47-9C0493CE3340}"/>
              </a:ext>
            </a:extLst>
          </p:cNvPr>
          <p:cNvPicPr>
            <a:picLocks noChangeAspect="1"/>
          </p:cNvPicPr>
          <p:nvPr/>
        </p:nvPicPr>
        <p:blipFill>
          <a:blip r:embed="rId5"/>
          <a:stretch>
            <a:fillRect/>
          </a:stretch>
        </p:blipFill>
        <p:spPr>
          <a:xfrm>
            <a:off x="1360922" y="5383285"/>
            <a:ext cx="965200" cy="965200"/>
          </a:xfrm>
          <a:prstGeom prst="rect">
            <a:avLst/>
          </a:prstGeom>
        </p:spPr>
      </p:pic>
      <p:pic>
        <p:nvPicPr>
          <p:cNvPr id="16" name="Bildobjekt 15">
            <a:extLst>
              <a:ext uri="{FF2B5EF4-FFF2-40B4-BE49-F238E27FC236}">
                <a16:creationId xmlns:a16="http://schemas.microsoft.com/office/drawing/2014/main" id="{61EC7AA7-291A-0B45-B1D5-ED747F83FA08}"/>
              </a:ext>
            </a:extLst>
          </p:cNvPr>
          <p:cNvPicPr>
            <a:picLocks noChangeAspect="1"/>
          </p:cNvPicPr>
          <p:nvPr/>
        </p:nvPicPr>
        <p:blipFill>
          <a:blip r:embed="rId6"/>
          <a:stretch>
            <a:fillRect/>
          </a:stretch>
        </p:blipFill>
        <p:spPr>
          <a:xfrm>
            <a:off x="2500995" y="5383285"/>
            <a:ext cx="965200" cy="965200"/>
          </a:xfrm>
          <a:prstGeom prst="rect">
            <a:avLst/>
          </a:prstGeom>
        </p:spPr>
      </p:pic>
      <p:sp>
        <p:nvSpPr>
          <p:cNvPr id="3" name="textruta 2">
            <a:extLst>
              <a:ext uri="{FF2B5EF4-FFF2-40B4-BE49-F238E27FC236}">
                <a16:creationId xmlns:a16="http://schemas.microsoft.com/office/drawing/2014/main" id="{62BE3D82-7F8E-E14F-B462-3F8848194EA6}"/>
              </a:ext>
            </a:extLst>
          </p:cNvPr>
          <p:cNvSpPr txBox="1"/>
          <p:nvPr/>
        </p:nvSpPr>
        <p:spPr>
          <a:xfrm>
            <a:off x="2614334" y="6467439"/>
            <a:ext cx="2666754" cy="5539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algn="r"/>
            <a:r>
              <a:rPr lang="sv-SE" sz="1200" dirty="0">
                <a:solidFill>
                  <a:schemeClr val="bg1"/>
                </a:solidFill>
                <a:latin typeface="Poppins" pitchFamily="2" charset="77"/>
                <a:cs typeface="Poppins" pitchFamily="2" charset="77"/>
              </a:rPr>
              <a:t>#8360 EMERGENCY URINAL BOTTLE</a:t>
            </a:r>
          </a:p>
          <a:p>
            <a:pPr marL="0" marR="0" indent="0" algn="r" defTabSz="914400" rtl="0" fontAlgn="auto" latinLnBrk="0" hangingPunct="0">
              <a:lnSpc>
                <a:spcPct val="100000"/>
              </a:lnSpc>
              <a:spcBef>
                <a:spcPts val="0"/>
              </a:spcBef>
              <a:spcAft>
                <a:spcPts val="0"/>
              </a:spcAft>
              <a:buClrTx/>
              <a:buSzTx/>
              <a:buFontTx/>
              <a:buNone/>
              <a:tabLst/>
            </a:pPr>
            <a:endParaRPr kumimoji="0" lang="sv-SE" sz="1800" b="0" i="0" u="none" strike="noStrike" cap="none" spc="0" normalizeH="0" baseline="0" dirty="0">
              <a:ln>
                <a:noFill/>
              </a:ln>
              <a:solidFill>
                <a:srgbClr val="000000"/>
              </a:solidFill>
              <a:effectLst/>
              <a:uFillTx/>
              <a:latin typeface="+mj-lt"/>
              <a:ea typeface="+mj-ea"/>
              <a:cs typeface="+mj-cs"/>
              <a:sym typeface="Calibri"/>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Rectangle 28"/>
          <p:cNvSpPr/>
          <p:nvPr/>
        </p:nvSpPr>
        <p:spPr>
          <a:xfrm>
            <a:off x="0" y="11288"/>
            <a:ext cx="12218058" cy="6858000"/>
          </a:xfrm>
          <a:prstGeom prst="rect">
            <a:avLst/>
          </a:prstGeom>
          <a:solidFill>
            <a:srgbClr val="262626">
              <a:alpha val="92000"/>
            </a:srgbClr>
          </a:solidFill>
          <a:ln w="12700">
            <a:miter lim="400000"/>
          </a:ln>
        </p:spPr>
        <p:txBody>
          <a:bodyPr lIns="45719" rIns="45719" anchor="ctr"/>
          <a:lstStyle/>
          <a:p>
            <a:pPr algn="ctr">
              <a:defRPr>
                <a:solidFill>
                  <a:srgbClr val="FFFFFF"/>
                </a:solidFill>
              </a:defRPr>
            </a:pPr>
            <a:endParaRPr/>
          </a:p>
        </p:txBody>
      </p:sp>
      <p:pic>
        <p:nvPicPr>
          <p:cNvPr id="209" name="Picture 34" descr="Picture 34"/>
          <p:cNvPicPr>
            <a:picLocks noChangeAspect="1"/>
          </p:cNvPicPr>
          <p:nvPr/>
        </p:nvPicPr>
        <p:blipFill>
          <a:blip r:embed="rId2"/>
          <a:srcRect l="7858" r="3150" b="5448"/>
          <a:stretch>
            <a:fillRect/>
          </a:stretch>
        </p:blipFill>
        <p:spPr>
          <a:xfrm>
            <a:off x="5552054" y="5424759"/>
            <a:ext cx="1354740" cy="1188124"/>
          </a:xfrm>
          <a:prstGeom prst="rect">
            <a:avLst/>
          </a:prstGeom>
          <a:ln w="12700">
            <a:miter lim="400000"/>
          </a:ln>
          <a:effectLst>
            <a:outerShdw blurRad="63500" rotWithShape="0">
              <a:srgbClr val="000000">
                <a:alpha val="40000"/>
              </a:srgbClr>
            </a:outerShdw>
          </a:effectLst>
        </p:spPr>
      </p:pic>
      <p:sp>
        <p:nvSpPr>
          <p:cNvPr id="210" name="TextBox 9"/>
          <p:cNvSpPr txBox="1"/>
          <p:nvPr/>
        </p:nvSpPr>
        <p:spPr>
          <a:xfrm>
            <a:off x="3661717" y="649289"/>
            <a:ext cx="5142712" cy="4348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2700">
                <a:solidFill>
                  <a:srgbClr val="AFABAB"/>
                </a:solidFill>
              </a:defRPr>
            </a:lvl1pPr>
          </a:lstStyle>
          <a:p>
            <a:r>
              <a:t>PRESENNING</a:t>
            </a:r>
          </a:p>
        </p:txBody>
      </p:sp>
      <p:sp>
        <p:nvSpPr>
          <p:cNvPr id="211" name="Rectangle 10"/>
          <p:cNvSpPr/>
          <p:nvPr/>
        </p:nvSpPr>
        <p:spPr>
          <a:xfrm>
            <a:off x="5985138" y="1274041"/>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pic>
        <p:nvPicPr>
          <p:cNvPr id="212" name="Bildobjekt 8" descr="Bildobjekt 8"/>
          <p:cNvPicPr>
            <a:picLocks noChangeAspect="1"/>
          </p:cNvPicPr>
          <p:nvPr/>
        </p:nvPicPr>
        <p:blipFill>
          <a:blip r:embed="rId3"/>
          <a:stretch>
            <a:fillRect/>
          </a:stretch>
        </p:blipFill>
        <p:spPr>
          <a:xfrm>
            <a:off x="4166200" y="1658635"/>
            <a:ext cx="1299765" cy="1293185"/>
          </a:xfrm>
          <a:prstGeom prst="rect">
            <a:avLst/>
          </a:prstGeom>
          <a:ln>
            <a:solidFill>
              <a:schemeClr val="accent3"/>
            </a:solidFill>
          </a:ln>
          <a:effectLst>
            <a:outerShdw blurRad="50800" dist="38100" dir="2700000" rotWithShape="0">
              <a:srgbClr val="000000">
                <a:alpha val="40000"/>
              </a:srgbClr>
            </a:outerShdw>
          </a:effectLst>
        </p:spPr>
      </p:pic>
      <p:pic>
        <p:nvPicPr>
          <p:cNvPr id="214" name="Bildobjekt 10" descr="Bildobjekt 10"/>
          <p:cNvPicPr>
            <a:picLocks noChangeAspect="1"/>
          </p:cNvPicPr>
          <p:nvPr/>
        </p:nvPicPr>
        <p:blipFill>
          <a:blip r:embed="rId4"/>
          <a:stretch>
            <a:fillRect/>
          </a:stretch>
        </p:blipFill>
        <p:spPr>
          <a:xfrm>
            <a:off x="7054114" y="1658155"/>
            <a:ext cx="1293186" cy="1293186"/>
          </a:xfrm>
          <a:prstGeom prst="rect">
            <a:avLst/>
          </a:prstGeom>
          <a:ln>
            <a:solidFill>
              <a:schemeClr val="accent3"/>
            </a:solidFill>
          </a:ln>
          <a:effectLst>
            <a:outerShdw blurRad="50800" dist="38100" dir="2700000" rotWithShape="0">
              <a:srgbClr val="000000">
                <a:alpha val="40000"/>
              </a:srgbClr>
            </a:outerShdw>
          </a:effectLst>
        </p:spPr>
      </p:pic>
      <p:sp>
        <p:nvSpPr>
          <p:cNvPr id="215" name="TextBox 21"/>
          <p:cNvSpPr txBox="1"/>
          <p:nvPr/>
        </p:nvSpPr>
        <p:spPr>
          <a:xfrm>
            <a:off x="7096545" y="2973242"/>
            <a:ext cx="1208325" cy="276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a:solidFill>
                  <a:schemeClr val="accent2"/>
                </a:solidFill>
              </a:defRPr>
            </a:lvl1pPr>
          </a:lstStyle>
          <a:p>
            <a:r>
              <a:rPr>
                <a:solidFill>
                  <a:srgbClr val="F8921C"/>
                </a:solidFill>
              </a:rPr>
              <a:t>SKARVTEJP</a:t>
            </a:r>
          </a:p>
        </p:txBody>
      </p:sp>
      <p:pic>
        <p:nvPicPr>
          <p:cNvPr id="219" name="Bildobjekt 19" descr="Bildobjekt 19"/>
          <p:cNvPicPr>
            <a:picLocks noChangeAspect="1"/>
          </p:cNvPicPr>
          <p:nvPr/>
        </p:nvPicPr>
        <p:blipFill>
          <a:blip r:embed="rId5"/>
          <a:stretch>
            <a:fillRect/>
          </a:stretch>
        </p:blipFill>
        <p:spPr>
          <a:xfrm>
            <a:off x="7052754" y="3460047"/>
            <a:ext cx="1293185" cy="1305649"/>
          </a:xfrm>
          <a:prstGeom prst="rect">
            <a:avLst/>
          </a:prstGeom>
          <a:ln>
            <a:solidFill>
              <a:schemeClr val="accent3"/>
            </a:solidFill>
          </a:ln>
          <a:effectLst>
            <a:outerShdw blurRad="50800" dist="38100" dir="2700000" rotWithShape="0">
              <a:srgbClr val="000000">
                <a:alpha val="40000"/>
              </a:srgbClr>
            </a:outerShdw>
          </a:effectLst>
        </p:spPr>
      </p:pic>
      <p:pic>
        <p:nvPicPr>
          <p:cNvPr id="220" name="Bildobjekt 20" descr="Bildobjekt 20"/>
          <p:cNvPicPr>
            <a:picLocks noChangeAspect="1"/>
          </p:cNvPicPr>
          <p:nvPr/>
        </p:nvPicPr>
        <p:blipFill>
          <a:blip r:embed="rId4"/>
          <a:stretch>
            <a:fillRect/>
          </a:stretch>
        </p:blipFill>
        <p:spPr>
          <a:xfrm>
            <a:off x="5620185" y="3465799"/>
            <a:ext cx="1293186" cy="1293186"/>
          </a:xfrm>
          <a:prstGeom prst="rect">
            <a:avLst/>
          </a:prstGeom>
          <a:ln>
            <a:solidFill>
              <a:schemeClr val="accent3"/>
            </a:solidFill>
          </a:ln>
          <a:effectLst>
            <a:outerShdw blurRad="50800" dist="38100" dir="2700000" rotWithShape="0">
              <a:srgbClr val="000000">
                <a:alpha val="40000"/>
              </a:srgbClr>
            </a:outerShdw>
          </a:effectLst>
        </p:spPr>
      </p:pic>
      <p:sp>
        <p:nvSpPr>
          <p:cNvPr id="221" name="TextBox 21"/>
          <p:cNvSpPr txBox="1"/>
          <p:nvPr/>
        </p:nvSpPr>
        <p:spPr>
          <a:xfrm>
            <a:off x="5662616" y="4780886"/>
            <a:ext cx="1208325"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a:solidFill>
                  <a:schemeClr val="accent2"/>
                </a:solidFill>
              </a:defRPr>
            </a:pPr>
            <a:r>
              <a:rPr>
                <a:solidFill>
                  <a:srgbClr val="F8921C"/>
                </a:solidFill>
              </a:rPr>
              <a:t>RYCKAVLASTARE</a:t>
            </a:r>
          </a:p>
          <a:p>
            <a:pPr algn="ctr">
              <a:defRPr sz="1200">
                <a:solidFill>
                  <a:schemeClr val="accent2"/>
                </a:solidFill>
              </a:defRPr>
            </a:pPr>
            <a:r>
              <a:rPr>
                <a:solidFill>
                  <a:srgbClr val="F8921C"/>
                </a:solidFill>
              </a:rPr>
              <a:t>REP</a:t>
            </a:r>
          </a:p>
        </p:txBody>
      </p:sp>
      <p:sp>
        <p:nvSpPr>
          <p:cNvPr id="222" name="TextBox 21"/>
          <p:cNvSpPr txBox="1"/>
          <p:nvPr/>
        </p:nvSpPr>
        <p:spPr>
          <a:xfrm>
            <a:off x="7091893" y="4785187"/>
            <a:ext cx="1208325"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a:solidFill>
                  <a:schemeClr val="accent2"/>
                </a:solidFill>
              </a:defRPr>
            </a:pPr>
            <a:r>
              <a:rPr dirty="0">
                <a:solidFill>
                  <a:srgbClr val="F8921C"/>
                </a:solidFill>
              </a:rPr>
              <a:t>PRESENNINGS-</a:t>
            </a:r>
          </a:p>
          <a:p>
            <a:pPr algn="ctr">
              <a:defRPr sz="1200">
                <a:solidFill>
                  <a:schemeClr val="accent2"/>
                </a:solidFill>
              </a:defRPr>
            </a:pPr>
            <a:r>
              <a:rPr dirty="0">
                <a:solidFill>
                  <a:srgbClr val="F8921C"/>
                </a:solidFill>
              </a:rPr>
              <a:t>VIKT</a:t>
            </a:r>
          </a:p>
        </p:txBody>
      </p:sp>
      <p:sp>
        <p:nvSpPr>
          <p:cNvPr id="223" name="TextBox 21"/>
          <p:cNvSpPr txBox="1"/>
          <p:nvPr/>
        </p:nvSpPr>
        <p:spPr>
          <a:xfrm>
            <a:off x="5654232" y="2973242"/>
            <a:ext cx="1208325"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a:solidFill>
                  <a:schemeClr val="accent2"/>
                </a:solidFill>
              </a:defRPr>
            </a:lvl1pPr>
          </a:lstStyle>
          <a:p>
            <a:r>
              <a:rPr>
                <a:solidFill>
                  <a:srgbClr val="F8921C"/>
                </a:solidFill>
              </a:rPr>
              <a:t>ÖLJETT-FÖRSTÄRKNING</a:t>
            </a:r>
          </a:p>
        </p:txBody>
      </p:sp>
      <p:pic>
        <p:nvPicPr>
          <p:cNvPr id="224" name="Bildobjekt 32" descr="Bildobjekt 32"/>
          <p:cNvPicPr>
            <a:picLocks noChangeAspect="1"/>
          </p:cNvPicPr>
          <p:nvPr/>
        </p:nvPicPr>
        <p:blipFill>
          <a:blip r:embed="rId5"/>
          <a:stretch>
            <a:fillRect/>
          </a:stretch>
        </p:blipFill>
        <p:spPr>
          <a:xfrm>
            <a:off x="5608847" y="1652403"/>
            <a:ext cx="1293185" cy="1305650"/>
          </a:xfrm>
          <a:prstGeom prst="rect">
            <a:avLst/>
          </a:prstGeom>
          <a:ln>
            <a:solidFill>
              <a:schemeClr val="accent3"/>
            </a:solidFill>
          </a:ln>
          <a:effectLst>
            <a:outerShdw blurRad="50800" dist="38100" dir="2700000" rotWithShape="0">
              <a:srgbClr val="000000">
                <a:alpha val="40000"/>
              </a:srgbClr>
            </a:outerShdw>
          </a:effectLst>
        </p:spPr>
      </p:pic>
      <p:sp>
        <p:nvSpPr>
          <p:cNvPr id="225" name="TextBox 21"/>
          <p:cNvSpPr txBox="1"/>
          <p:nvPr/>
        </p:nvSpPr>
        <p:spPr>
          <a:xfrm>
            <a:off x="4208631" y="2982373"/>
            <a:ext cx="1208325" cy="276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a:solidFill>
                  <a:schemeClr val="accent2"/>
                </a:solidFill>
              </a:defRPr>
            </a:lvl1pPr>
          </a:lstStyle>
          <a:p>
            <a:r>
              <a:rPr>
                <a:solidFill>
                  <a:srgbClr val="F8921C"/>
                </a:solidFill>
              </a:rPr>
              <a:t>SKAVSKYDDSTEJP</a:t>
            </a:r>
          </a:p>
        </p:txBody>
      </p:sp>
      <p:sp>
        <p:nvSpPr>
          <p:cNvPr id="226" name="TextBox 21"/>
          <p:cNvSpPr txBox="1"/>
          <p:nvPr/>
        </p:nvSpPr>
        <p:spPr>
          <a:xfrm>
            <a:off x="4208631" y="4786595"/>
            <a:ext cx="1208325"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a:solidFill>
                  <a:schemeClr val="accent2"/>
                </a:solidFill>
              </a:defRPr>
            </a:lvl1pPr>
          </a:lstStyle>
          <a:p>
            <a:r>
              <a:rPr>
                <a:solidFill>
                  <a:srgbClr val="F8921C"/>
                </a:solidFill>
              </a:rPr>
              <a:t>FÖRVARINGS-VÄSKA</a:t>
            </a:r>
          </a:p>
        </p:txBody>
      </p:sp>
      <p:sp>
        <p:nvSpPr>
          <p:cNvPr id="229" name="Rektangel 9"/>
          <p:cNvSpPr/>
          <p:nvPr/>
        </p:nvSpPr>
        <p:spPr>
          <a:xfrm>
            <a:off x="7051281" y="3461517"/>
            <a:ext cx="1309290" cy="1302710"/>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sp>
        <p:nvSpPr>
          <p:cNvPr id="230" name="Rektangel 9"/>
          <p:cNvSpPr/>
          <p:nvPr/>
        </p:nvSpPr>
        <p:spPr>
          <a:xfrm>
            <a:off x="5615423" y="3460760"/>
            <a:ext cx="1309290" cy="1302710"/>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sp>
        <p:nvSpPr>
          <p:cNvPr id="232" name="Rektangel 9"/>
          <p:cNvSpPr/>
          <p:nvPr/>
        </p:nvSpPr>
        <p:spPr>
          <a:xfrm>
            <a:off x="4161438" y="3460760"/>
            <a:ext cx="1309290" cy="1302710"/>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sp>
        <p:nvSpPr>
          <p:cNvPr id="233" name="Rektangel 9"/>
          <p:cNvSpPr/>
          <p:nvPr/>
        </p:nvSpPr>
        <p:spPr>
          <a:xfrm>
            <a:off x="4161438" y="1661964"/>
            <a:ext cx="1309290" cy="1302710"/>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sp>
        <p:nvSpPr>
          <p:cNvPr id="234" name="Rektangel 9"/>
          <p:cNvSpPr/>
          <p:nvPr/>
        </p:nvSpPr>
        <p:spPr>
          <a:xfrm>
            <a:off x="5597504" y="1653873"/>
            <a:ext cx="1309290" cy="1302710"/>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sp>
        <p:nvSpPr>
          <p:cNvPr id="235" name="Rektangel 9"/>
          <p:cNvSpPr/>
          <p:nvPr/>
        </p:nvSpPr>
        <p:spPr>
          <a:xfrm>
            <a:off x="7046063" y="1661964"/>
            <a:ext cx="1309289" cy="1302710"/>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pic>
        <p:nvPicPr>
          <p:cNvPr id="3" name="Bildobjekt 2">
            <a:extLst>
              <a:ext uri="{FF2B5EF4-FFF2-40B4-BE49-F238E27FC236}">
                <a16:creationId xmlns:a16="http://schemas.microsoft.com/office/drawing/2014/main" id="{1F406114-6B7F-AD40-89EF-1E368AACA14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81201" y="2017636"/>
            <a:ext cx="577734" cy="583303"/>
          </a:xfrm>
          <a:prstGeom prst="rect">
            <a:avLst/>
          </a:prstGeom>
        </p:spPr>
      </p:pic>
      <p:pic>
        <p:nvPicPr>
          <p:cNvPr id="5" name="Bildobjekt 4">
            <a:extLst>
              <a:ext uri="{FF2B5EF4-FFF2-40B4-BE49-F238E27FC236}">
                <a16:creationId xmlns:a16="http://schemas.microsoft.com/office/drawing/2014/main" id="{FF57DFA3-3CCE-D448-9D93-2CEEC74CB13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08631" y="1697757"/>
            <a:ext cx="1238944" cy="1232673"/>
          </a:xfrm>
          <a:prstGeom prst="rect">
            <a:avLst/>
          </a:prstGeom>
        </p:spPr>
      </p:pic>
      <p:pic>
        <p:nvPicPr>
          <p:cNvPr id="9" name="Bildobjekt 8">
            <a:extLst>
              <a:ext uri="{FF2B5EF4-FFF2-40B4-BE49-F238E27FC236}">
                <a16:creationId xmlns:a16="http://schemas.microsoft.com/office/drawing/2014/main" id="{742D8AE1-EF0F-B445-B3E6-47FEC9F4D05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44912" y="1772032"/>
            <a:ext cx="1310439" cy="1310439"/>
          </a:xfrm>
          <a:prstGeom prst="rect">
            <a:avLst/>
          </a:prstGeom>
        </p:spPr>
      </p:pic>
      <p:pic>
        <p:nvPicPr>
          <p:cNvPr id="11" name="Bildobjekt 10" descr="En bild som visar text, whiteboardtavla&#10;&#10;Automatiskt genererad beskrivning">
            <a:extLst>
              <a:ext uri="{FF2B5EF4-FFF2-40B4-BE49-F238E27FC236}">
                <a16:creationId xmlns:a16="http://schemas.microsoft.com/office/drawing/2014/main" id="{97A2E65C-AB6A-6E47-B360-11399C42BEC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79731" y="3801292"/>
            <a:ext cx="887153" cy="653043"/>
          </a:xfrm>
          <a:prstGeom prst="rect">
            <a:avLst/>
          </a:prstGeom>
        </p:spPr>
      </p:pic>
      <p:pic>
        <p:nvPicPr>
          <p:cNvPr id="15" name="Bildobjekt 14">
            <a:extLst>
              <a:ext uri="{FF2B5EF4-FFF2-40B4-BE49-F238E27FC236}">
                <a16:creationId xmlns:a16="http://schemas.microsoft.com/office/drawing/2014/main" id="{ED9E64CD-7C9A-6642-8FED-FDDF2FD0546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21180" y="3416306"/>
            <a:ext cx="1424759" cy="1424759"/>
          </a:xfrm>
          <a:prstGeom prst="rect">
            <a:avLst/>
          </a:prstGeom>
        </p:spPr>
      </p:pic>
      <p:pic>
        <p:nvPicPr>
          <p:cNvPr id="16" name="Bildobjekt 15">
            <a:extLst>
              <a:ext uri="{FF2B5EF4-FFF2-40B4-BE49-F238E27FC236}">
                <a16:creationId xmlns:a16="http://schemas.microsoft.com/office/drawing/2014/main" id="{C126CE5B-C264-3845-9A77-7220FD82D048}"/>
              </a:ext>
            </a:extLst>
          </p:cNvPr>
          <p:cNvPicPr>
            <a:picLocks noChangeAspect="1"/>
          </p:cNvPicPr>
          <p:nvPr/>
        </p:nvPicPr>
        <p:blipFill>
          <a:blip r:embed="rId11"/>
          <a:stretch>
            <a:fillRect/>
          </a:stretch>
        </p:blipFill>
        <p:spPr>
          <a:xfrm rot="19757344" flipH="1">
            <a:off x="6178302" y="3455178"/>
            <a:ext cx="224138" cy="1358660"/>
          </a:xfrm>
          <a:prstGeom prst="rect">
            <a:avLst/>
          </a:prstGeom>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Rektangel 7"/>
          <p:cNvSpPr/>
          <p:nvPr/>
        </p:nvSpPr>
        <p:spPr>
          <a:xfrm>
            <a:off x="5391753" y="0"/>
            <a:ext cx="6800247" cy="6868336"/>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sp>
        <p:nvSpPr>
          <p:cNvPr id="238" name="Rectangle 2"/>
          <p:cNvSpPr/>
          <p:nvPr/>
        </p:nvSpPr>
        <p:spPr>
          <a:xfrm>
            <a:off x="0" y="-5865"/>
            <a:ext cx="5409135" cy="6863865"/>
          </a:xfrm>
          <a:prstGeom prst="rect">
            <a:avLst/>
          </a:prstGeom>
          <a:solidFill>
            <a:srgbClr val="2A2624">
              <a:alpha val="94359"/>
            </a:srgbClr>
          </a:solidFill>
          <a:ln w="12700">
            <a:solidFill>
              <a:schemeClr val="accent1"/>
            </a:solidFill>
            <a:miter/>
          </a:ln>
        </p:spPr>
        <p:txBody>
          <a:bodyPr lIns="45719" rIns="45719" anchor="ctr"/>
          <a:lstStyle/>
          <a:p>
            <a:pPr algn="ctr">
              <a:defRPr sz="1000">
                <a:solidFill>
                  <a:srgbClr val="FFFFFF"/>
                </a:solidFill>
              </a:defRPr>
            </a:pPr>
            <a:endParaRPr/>
          </a:p>
        </p:txBody>
      </p:sp>
      <p:sp>
        <p:nvSpPr>
          <p:cNvPr id="239" name="TextBox 5"/>
          <p:cNvSpPr txBox="1"/>
          <p:nvPr/>
        </p:nvSpPr>
        <p:spPr>
          <a:xfrm>
            <a:off x="316595" y="2216797"/>
            <a:ext cx="4741183" cy="38164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a:solidFill>
                  <a:srgbClr val="FFFFFF"/>
                </a:solidFill>
                <a:latin typeface="Poppins Regular"/>
                <a:ea typeface="Poppins Regular"/>
                <a:cs typeface="Poppins Regular"/>
                <a:sym typeface="Poppins Regular"/>
              </a:defRPr>
            </a:pPr>
            <a:r>
              <a:rPr lang="sv-SE" dirty="0"/>
              <a:t>En presenning över båten ska hålla en hel vinter i snö och blåst. Då skavs det lätt hål på presenningen.</a:t>
            </a:r>
          </a:p>
          <a:p>
            <a:pPr>
              <a:defRPr sz="1400">
                <a:solidFill>
                  <a:srgbClr val="FFFFFF"/>
                </a:solidFill>
                <a:latin typeface="Poppins Regular"/>
                <a:ea typeface="Poppins Regular"/>
                <a:cs typeface="Poppins Regular"/>
                <a:sym typeface="Poppins Regular"/>
              </a:defRPr>
            </a:pPr>
            <a:endParaRPr lang="sv-SE" dirty="0"/>
          </a:p>
          <a:p>
            <a:pPr>
              <a:defRPr sz="1400">
                <a:solidFill>
                  <a:srgbClr val="FFFFFF"/>
                </a:solidFill>
                <a:latin typeface="Poppins Regular"/>
                <a:ea typeface="Poppins Regular"/>
                <a:cs typeface="Poppins Regular"/>
                <a:sym typeface="Poppins Regular"/>
              </a:defRPr>
            </a:pPr>
            <a:r>
              <a:rPr lang="sv-SE" dirty="0"/>
              <a:t>Denna skavskyddstejp kan både monteras i förväg, innan det skavt hål i presenningen, och laga de hål som redan uppstått. </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lang="sv-SE" sz="1400" dirty="0" err="1">
                <a:solidFill>
                  <a:srgbClr val="F8921C"/>
                </a:solidFill>
                <a:latin typeface="Poppins Regular"/>
                <a:cs typeface="Poppins Regular"/>
              </a:rPr>
              <a:t>ø</a:t>
            </a:r>
            <a:r>
              <a:rPr lang="sv-SE" sz="1400" dirty="0">
                <a:solidFill>
                  <a:srgbClr val="F8921C"/>
                </a:solidFill>
                <a:latin typeface="Poppins Regular"/>
                <a:cs typeface="Poppins Regular"/>
              </a:rPr>
              <a:t> </a:t>
            </a:r>
            <a:r>
              <a:rPr sz="1400" dirty="0">
                <a:solidFill>
                  <a:srgbClr val="F8921C"/>
                </a:solidFill>
                <a:latin typeface="Poppins Regular"/>
                <a:cs typeface="Poppins Regular"/>
              </a:rPr>
              <a:t>200 mm </a:t>
            </a:r>
            <a:endParaRPr lang="sv-SE" sz="1400" dirty="0">
              <a:solidFill>
                <a:srgbClr val="F8921C"/>
              </a:solidFill>
              <a:latin typeface="Poppins Regular"/>
              <a:cs typeface="Poppins Regular"/>
            </a:endParaRP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a:solidFill>
                  <a:srgbClr val="F8921C"/>
                </a:solidFill>
                <a:latin typeface="Poppins Regular"/>
                <a:cs typeface="Poppins Regular"/>
              </a:rPr>
              <a:t>5 pack</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err="1">
                <a:solidFill>
                  <a:srgbClr val="F8921C"/>
                </a:solidFill>
                <a:latin typeface="Poppins Regular"/>
                <a:cs typeface="Poppins Regular"/>
              </a:rPr>
              <a:t>Skyddar</a:t>
            </a:r>
            <a:r>
              <a:rPr sz="1400" dirty="0">
                <a:solidFill>
                  <a:srgbClr val="F8921C"/>
                </a:solidFill>
                <a:latin typeface="Poppins Regular"/>
                <a:cs typeface="Poppins Regular"/>
              </a:rPr>
              <a:t> </a:t>
            </a:r>
            <a:r>
              <a:rPr sz="1400" dirty="0" err="1">
                <a:solidFill>
                  <a:srgbClr val="F8921C"/>
                </a:solidFill>
                <a:latin typeface="Poppins Regular"/>
                <a:cs typeface="Poppins Regular"/>
              </a:rPr>
              <a:t>presenningen</a:t>
            </a:r>
            <a:endParaRPr sz="1400" dirty="0">
              <a:solidFill>
                <a:srgbClr val="F8921C"/>
              </a:solidFill>
              <a:latin typeface="Poppins Regular"/>
              <a:cs typeface="Poppins Regular"/>
            </a:endParaRP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err="1">
                <a:solidFill>
                  <a:srgbClr val="F8921C"/>
                </a:solidFill>
                <a:latin typeface="Poppins Regular"/>
                <a:cs typeface="Poppins Regular"/>
              </a:rPr>
              <a:t>Lagar</a:t>
            </a:r>
            <a:r>
              <a:rPr sz="1400" dirty="0">
                <a:solidFill>
                  <a:srgbClr val="F8921C"/>
                </a:solidFill>
                <a:latin typeface="Poppins Regular"/>
                <a:cs typeface="Poppins Regular"/>
              </a:rPr>
              <a:t> </a:t>
            </a:r>
            <a:r>
              <a:rPr sz="1400" dirty="0" err="1">
                <a:solidFill>
                  <a:srgbClr val="F8921C"/>
                </a:solidFill>
                <a:latin typeface="Poppins Regular"/>
                <a:cs typeface="Poppins Regular"/>
              </a:rPr>
              <a:t>presenningen</a:t>
            </a:r>
            <a:endParaRPr sz="1400" dirty="0">
              <a:solidFill>
                <a:srgbClr val="F8921C"/>
              </a:solidFill>
              <a:latin typeface="Poppins Regular"/>
              <a:cs typeface="Poppins Regular"/>
            </a:endParaRPr>
          </a:p>
          <a:p>
            <a:pPr algn="r">
              <a:defRPr sz="1200">
                <a:solidFill>
                  <a:srgbClr val="FFFFFF"/>
                </a:solidFill>
                <a:latin typeface="Poppins Regular"/>
                <a:ea typeface="Poppins Regular"/>
                <a:cs typeface="Poppins Regular"/>
                <a:sym typeface="Poppins Regular"/>
              </a:defRPr>
            </a:pPr>
            <a:endParaRPr dirty="0"/>
          </a:p>
          <a:p>
            <a:pPr algn="r">
              <a:defRPr sz="1200">
                <a:solidFill>
                  <a:srgbClr val="FFFFFF"/>
                </a:solidFill>
                <a:latin typeface="Poppins Regular"/>
                <a:ea typeface="Poppins Regular"/>
                <a:cs typeface="Poppins Regular"/>
                <a:sym typeface="Poppins Regular"/>
              </a:defRPr>
            </a:pPr>
            <a:endParaRPr dirty="0"/>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dirty="0"/>
          </a:p>
          <a:p>
            <a:pPr algn="r">
              <a:defRPr sz="1200">
                <a:solidFill>
                  <a:srgbClr val="FFFFFF"/>
                </a:solidFill>
                <a:latin typeface="Poppins Regular"/>
                <a:ea typeface="Poppins Regular"/>
                <a:cs typeface="Poppins Regular"/>
                <a:sym typeface="Poppins Regular"/>
              </a:defRPr>
            </a:pPr>
            <a:endParaRPr dirty="0"/>
          </a:p>
        </p:txBody>
      </p:sp>
      <p:sp>
        <p:nvSpPr>
          <p:cNvPr id="240" name="TextBox 7"/>
          <p:cNvSpPr txBox="1"/>
          <p:nvPr/>
        </p:nvSpPr>
        <p:spPr>
          <a:xfrm>
            <a:off x="299216" y="517166"/>
            <a:ext cx="4741183" cy="1122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t>SKAVSKYDDSTEJP FÖR PRESENNINGAR</a:t>
            </a:r>
          </a:p>
        </p:txBody>
      </p:sp>
      <p:sp>
        <p:nvSpPr>
          <p:cNvPr id="241" name="Rectangle 8"/>
          <p:cNvSpPr/>
          <p:nvPr/>
        </p:nvSpPr>
        <p:spPr>
          <a:xfrm>
            <a:off x="2425539" y="1780375"/>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pic>
        <p:nvPicPr>
          <p:cNvPr id="243" name="Bild" descr="Bild"/>
          <p:cNvPicPr>
            <a:picLocks noChangeAspect="1"/>
          </p:cNvPicPr>
          <p:nvPr/>
        </p:nvPicPr>
        <p:blipFill>
          <a:blip r:embed="rId2"/>
          <a:stretch>
            <a:fillRect/>
          </a:stretch>
        </p:blipFill>
        <p:spPr>
          <a:xfrm>
            <a:off x="5659256" y="303040"/>
            <a:ext cx="6265241" cy="6008256"/>
          </a:xfrm>
          <a:prstGeom prst="rect">
            <a:avLst/>
          </a:prstGeom>
          <a:ln w="12700">
            <a:miter lim="400000"/>
          </a:ln>
        </p:spPr>
      </p:pic>
      <p:pic>
        <p:nvPicPr>
          <p:cNvPr id="9" name="Bildobjekt 8">
            <a:extLst>
              <a:ext uri="{FF2B5EF4-FFF2-40B4-BE49-F238E27FC236}">
                <a16:creationId xmlns:a16="http://schemas.microsoft.com/office/drawing/2014/main" id="{4A967AE5-4831-1F41-BB97-FFF8B98A8365}"/>
              </a:ext>
            </a:extLst>
          </p:cNvPr>
          <p:cNvPicPr>
            <a:picLocks noChangeAspect="1"/>
          </p:cNvPicPr>
          <p:nvPr/>
        </p:nvPicPr>
        <p:blipFill>
          <a:blip r:embed="rId3"/>
          <a:stretch>
            <a:fillRect/>
          </a:stretch>
        </p:blipFill>
        <p:spPr>
          <a:xfrm>
            <a:off x="316595" y="5680927"/>
            <a:ext cx="965200" cy="965200"/>
          </a:xfrm>
          <a:prstGeom prst="rect">
            <a:avLst/>
          </a:prstGeom>
        </p:spPr>
      </p:pic>
      <p:sp>
        <p:nvSpPr>
          <p:cNvPr id="11" name="textruta 10">
            <a:extLst>
              <a:ext uri="{FF2B5EF4-FFF2-40B4-BE49-F238E27FC236}">
                <a16:creationId xmlns:a16="http://schemas.microsoft.com/office/drawing/2014/main" id="{9BEFBA6D-2337-2240-8AA2-90B8B63DC578}"/>
              </a:ext>
            </a:extLst>
          </p:cNvPr>
          <p:cNvSpPr txBox="1"/>
          <p:nvPr/>
        </p:nvSpPr>
        <p:spPr>
          <a:xfrm>
            <a:off x="-871234" y="6417257"/>
            <a:ext cx="6096000"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defRPr sz="1200">
                <a:solidFill>
                  <a:srgbClr val="FFFFFF"/>
                </a:solidFill>
                <a:latin typeface="Poppins Regular"/>
                <a:ea typeface="Poppins Regular"/>
                <a:cs typeface="Poppins Regular"/>
                <a:sym typeface="Poppins Regular"/>
              </a:defRPr>
            </a:pPr>
            <a:r>
              <a:rPr lang="sv-SE" dirty="0"/>
              <a:t>#1210 TARPAULIN PROTECTION TAPE</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Rektangel 7"/>
          <p:cNvSpPr/>
          <p:nvPr/>
        </p:nvSpPr>
        <p:spPr>
          <a:xfrm>
            <a:off x="5391753" y="0"/>
            <a:ext cx="6800247" cy="6868336"/>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sp>
        <p:nvSpPr>
          <p:cNvPr id="246" name="Rectangle 2"/>
          <p:cNvSpPr/>
          <p:nvPr/>
        </p:nvSpPr>
        <p:spPr>
          <a:xfrm>
            <a:off x="0" y="-5865"/>
            <a:ext cx="5409135" cy="6863865"/>
          </a:xfrm>
          <a:prstGeom prst="rect">
            <a:avLst/>
          </a:prstGeom>
          <a:solidFill>
            <a:srgbClr val="2A2624">
              <a:alpha val="94359"/>
            </a:srgbClr>
          </a:solidFill>
          <a:ln w="12700">
            <a:solidFill>
              <a:schemeClr val="accent1"/>
            </a:solidFill>
            <a:miter/>
          </a:ln>
        </p:spPr>
        <p:txBody>
          <a:bodyPr lIns="45719" rIns="45719" anchor="ctr"/>
          <a:lstStyle/>
          <a:p>
            <a:pPr algn="ctr">
              <a:defRPr sz="1000">
                <a:solidFill>
                  <a:srgbClr val="FFFFFF"/>
                </a:solidFill>
              </a:defRPr>
            </a:pPr>
            <a:endParaRPr/>
          </a:p>
        </p:txBody>
      </p:sp>
      <p:sp>
        <p:nvSpPr>
          <p:cNvPr id="247" name="TextBox 5"/>
          <p:cNvSpPr txBox="1"/>
          <p:nvPr/>
        </p:nvSpPr>
        <p:spPr>
          <a:xfrm>
            <a:off x="333975" y="2373126"/>
            <a:ext cx="4741183" cy="33085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a:solidFill>
                  <a:srgbClr val="FFFFFF"/>
                </a:solidFill>
                <a:latin typeface="Poppins Regular"/>
                <a:ea typeface="Poppins Regular"/>
                <a:cs typeface="Poppins Regular"/>
                <a:sym typeface="Poppins Regular"/>
              </a:defRPr>
            </a:pPr>
            <a:r>
              <a:rPr lang="sv-SE" dirty="0"/>
              <a:t>Öljetten är en av de svagaste punkterna på en presenning. </a:t>
            </a:r>
          </a:p>
          <a:p>
            <a:pPr>
              <a:defRPr sz="1400">
                <a:solidFill>
                  <a:srgbClr val="FFFFFF"/>
                </a:solidFill>
                <a:latin typeface="Poppins Regular"/>
                <a:ea typeface="Poppins Regular"/>
                <a:cs typeface="Poppins Regular"/>
                <a:sym typeface="Poppins Regular"/>
              </a:defRPr>
            </a:pPr>
            <a:endParaRPr lang="sv-SE" dirty="0"/>
          </a:p>
          <a:p>
            <a:pPr>
              <a:defRPr sz="1400">
                <a:solidFill>
                  <a:srgbClr val="FFFFFF"/>
                </a:solidFill>
                <a:latin typeface="Poppins Regular"/>
                <a:ea typeface="Poppins Regular"/>
                <a:cs typeface="Poppins Regular"/>
                <a:sym typeface="Poppins Regular"/>
              </a:defRPr>
            </a:pPr>
            <a:r>
              <a:rPr lang="sv-SE" dirty="0"/>
              <a:t>Denna förstärkningstejp monteras över öljetten som förstärkning. Genom att kraften fördelas på en större yta får då öljetten dubbel styrka.</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a:solidFill>
                  <a:srgbClr val="F8921C"/>
                </a:solidFill>
                <a:latin typeface="Poppins Regular"/>
                <a:cs typeface="Poppins Regular"/>
              </a:rPr>
              <a:t>100 x 100 mm, 10 pack</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err="1">
                <a:solidFill>
                  <a:srgbClr val="F8921C"/>
                </a:solidFill>
                <a:latin typeface="Poppins Regular"/>
                <a:cs typeface="Poppins Regular"/>
              </a:rPr>
              <a:t>Förstärker</a:t>
            </a:r>
            <a:r>
              <a:rPr sz="1400" dirty="0">
                <a:solidFill>
                  <a:srgbClr val="F8921C"/>
                </a:solidFill>
                <a:latin typeface="Poppins Regular"/>
                <a:cs typeface="Poppins Regular"/>
              </a:rPr>
              <a:t> </a:t>
            </a:r>
            <a:r>
              <a:rPr sz="1400" dirty="0" err="1">
                <a:solidFill>
                  <a:srgbClr val="F8921C"/>
                </a:solidFill>
                <a:latin typeface="Poppins Regular"/>
                <a:cs typeface="Poppins Regular"/>
              </a:rPr>
              <a:t>befintliga</a:t>
            </a:r>
            <a:r>
              <a:rPr sz="1400" dirty="0">
                <a:solidFill>
                  <a:srgbClr val="F8921C"/>
                </a:solidFill>
                <a:latin typeface="Poppins Regular"/>
                <a:cs typeface="Poppins Regular"/>
              </a:rPr>
              <a:t> </a:t>
            </a:r>
            <a:r>
              <a:rPr sz="1400" dirty="0" err="1">
                <a:solidFill>
                  <a:srgbClr val="F8921C"/>
                </a:solidFill>
                <a:latin typeface="Poppins Regular"/>
                <a:cs typeface="Poppins Regular"/>
              </a:rPr>
              <a:t>öljetter</a:t>
            </a:r>
            <a:endParaRPr sz="1400" dirty="0">
              <a:solidFill>
                <a:srgbClr val="F8921C"/>
              </a:solidFill>
              <a:latin typeface="Poppins Regular"/>
              <a:cs typeface="Poppins Regular"/>
            </a:endParaRP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err="1">
                <a:solidFill>
                  <a:srgbClr val="F8921C"/>
                </a:solidFill>
                <a:latin typeface="Poppins Regular"/>
                <a:cs typeface="Poppins Regular"/>
              </a:rPr>
              <a:t>Dubblar</a:t>
            </a:r>
            <a:r>
              <a:rPr sz="1400" dirty="0">
                <a:solidFill>
                  <a:srgbClr val="F8921C"/>
                </a:solidFill>
                <a:latin typeface="Poppins Regular"/>
                <a:cs typeface="Poppins Regular"/>
              </a:rPr>
              <a:t> </a:t>
            </a:r>
            <a:r>
              <a:rPr sz="1400" dirty="0" err="1">
                <a:solidFill>
                  <a:srgbClr val="F8921C"/>
                </a:solidFill>
                <a:latin typeface="Poppins Regular"/>
                <a:cs typeface="Poppins Regular"/>
              </a:rPr>
              <a:t>styrkan</a:t>
            </a:r>
            <a:r>
              <a:rPr sz="1400" dirty="0">
                <a:solidFill>
                  <a:srgbClr val="F8921C"/>
                </a:solidFill>
                <a:latin typeface="Poppins Regular"/>
                <a:cs typeface="Poppins Regular"/>
              </a:rPr>
              <a:t> </a:t>
            </a:r>
            <a:r>
              <a:rPr sz="1400" dirty="0" err="1">
                <a:solidFill>
                  <a:srgbClr val="F8921C"/>
                </a:solidFill>
                <a:latin typeface="Poppins Regular"/>
                <a:cs typeface="Poppins Regular"/>
              </a:rPr>
              <a:t>i</a:t>
            </a:r>
            <a:r>
              <a:rPr sz="1400" dirty="0">
                <a:solidFill>
                  <a:srgbClr val="F8921C"/>
                </a:solidFill>
                <a:latin typeface="Poppins Regular"/>
                <a:cs typeface="Poppins Regular"/>
              </a:rPr>
              <a:t> </a:t>
            </a:r>
            <a:r>
              <a:rPr sz="1400" dirty="0" err="1">
                <a:solidFill>
                  <a:srgbClr val="F8921C"/>
                </a:solidFill>
                <a:latin typeface="Poppins Regular"/>
                <a:cs typeface="Poppins Regular"/>
              </a:rPr>
              <a:t>öljetten</a:t>
            </a:r>
            <a:endParaRPr sz="1400" dirty="0">
              <a:solidFill>
                <a:srgbClr val="F8921C"/>
              </a:solidFill>
              <a:latin typeface="Poppins Regular"/>
              <a:cs typeface="Poppins Regular"/>
            </a:endParaRPr>
          </a:p>
          <a:p>
            <a:pPr>
              <a:defRPr sz="1400">
                <a:solidFill>
                  <a:srgbClr val="F8921C"/>
                </a:solidFill>
                <a:latin typeface="Poppins Regular"/>
                <a:ea typeface="Poppins Regular"/>
                <a:cs typeface="Poppins Regular"/>
                <a:sym typeface="Poppins Regular"/>
              </a:defRPr>
            </a:pPr>
            <a:endParaRPr dirty="0"/>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p:txBody>
      </p:sp>
      <p:sp>
        <p:nvSpPr>
          <p:cNvPr id="248" name="TextBox 7"/>
          <p:cNvSpPr txBox="1"/>
          <p:nvPr/>
        </p:nvSpPr>
        <p:spPr>
          <a:xfrm>
            <a:off x="299216" y="517166"/>
            <a:ext cx="4810703" cy="1122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t>ÖLJETT-FÖRSTÄRKNINGSTEJP</a:t>
            </a:r>
          </a:p>
        </p:txBody>
      </p:sp>
      <p:sp>
        <p:nvSpPr>
          <p:cNvPr id="249" name="Rectangle 8"/>
          <p:cNvSpPr/>
          <p:nvPr/>
        </p:nvSpPr>
        <p:spPr>
          <a:xfrm>
            <a:off x="2425541" y="1858745"/>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pic>
        <p:nvPicPr>
          <p:cNvPr id="251" name="Bild" descr="Bild"/>
          <p:cNvPicPr>
            <a:picLocks noChangeAspect="1"/>
          </p:cNvPicPr>
          <p:nvPr/>
        </p:nvPicPr>
        <p:blipFill>
          <a:blip r:embed="rId2"/>
          <a:stretch>
            <a:fillRect/>
          </a:stretch>
        </p:blipFill>
        <p:spPr>
          <a:xfrm>
            <a:off x="6387283" y="-127000"/>
            <a:ext cx="5291788" cy="6858000"/>
          </a:xfrm>
          <a:prstGeom prst="rect">
            <a:avLst/>
          </a:prstGeom>
          <a:ln w="12700">
            <a:miter lim="400000"/>
          </a:ln>
        </p:spPr>
      </p:pic>
      <p:pic>
        <p:nvPicPr>
          <p:cNvPr id="9" name="Bildobjekt 8">
            <a:extLst>
              <a:ext uri="{FF2B5EF4-FFF2-40B4-BE49-F238E27FC236}">
                <a16:creationId xmlns:a16="http://schemas.microsoft.com/office/drawing/2014/main" id="{723332AA-B691-0347-9BE3-297F5EEDA1E6}"/>
              </a:ext>
            </a:extLst>
          </p:cNvPr>
          <p:cNvPicPr>
            <a:picLocks noChangeAspect="1"/>
          </p:cNvPicPr>
          <p:nvPr/>
        </p:nvPicPr>
        <p:blipFill>
          <a:blip r:embed="rId3"/>
          <a:stretch>
            <a:fillRect/>
          </a:stretch>
        </p:blipFill>
        <p:spPr>
          <a:xfrm>
            <a:off x="333975" y="5619494"/>
            <a:ext cx="965200" cy="965200"/>
          </a:xfrm>
          <a:prstGeom prst="rect">
            <a:avLst/>
          </a:prstGeom>
        </p:spPr>
      </p:pic>
      <p:sp>
        <p:nvSpPr>
          <p:cNvPr id="11" name="textruta 10">
            <a:extLst>
              <a:ext uri="{FF2B5EF4-FFF2-40B4-BE49-F238E27FC236}">
                <a16:creationId xmlns:a16="http://schemas.microsoft.com/office/drawing/2014/main" id="{F8414157-DAEB-EC47-BF10-A77779698BEF}"/>
              </a:ext>
            </a:extLst>
          </p:cNvPr>
          <p:cNvSpPr txBox="1"/>
          <p:nvPr/>
        </p:nvSpPr>
        <p:spPr>
          <a:xfrm>
            <a:off x="-862544" y="6372963"/>
            <a:ext cx="6096000"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defRPr sz="1200">
                <a:solidFill>
                  <a:srgbClr val="FFFFFF"/>
                </a:solidFill>
                <a:latin typeface="Poppins Regular"/>
                <a:ea typeface="Poppins Regular"/>
                <a:cs typeface="Poppins Regular"/>
                <a:sym typeface="Poppins Regular"/>
              </a:defRPr>
            </a:pPr>
            <a:r>
              <a:rPr lang="sv-SE" dirty="0"/>
              <a:t>#1220 EYELET REINFORCEMENT TAPE</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Rektangel 9"/>
          <p:cNvSpPr/>
          <p:nvPr/>
        </p:nvSpPr>
        <p:spPr>
          <a:xfrm>
            <a:off x="5391753" y="0"/>
            <a:ext cx="6800247" cy="6868336"/>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sp>
        <p:nvSpPr>
          <p:cNvPr id="254" name="Rectangle 2"/>
          <p:cNvSpPr/>
          <p:nvPr/>
        </p:nvSpPr>
        <p:spPr>
          <a:xfrm>
            <a:off x="0" y="-5865"/>
            <a:ext cx="5409135" cy="6863865"/>
          </a:xfrm>
          <a:prstGeom prst="rect">
            <a:avLst/>
          </a:prstGeom>
          <a:solidFill>
            <a:srgbClr val="2A2624">
              <a:alpha val="94359"/>
            </a:srgbClr>
          </a:solidFill>
          <a:ln w="12700">
            <a:solidFill>
              <a:schemeClr val="accent1"/>
            </a:solidFill>
            <a:miter/>
          </a:ln>
        </p:spPr>
        <p:txBody>
          <a:bodyPr lIns="45719" rIns="45719" anchor="ctr"/>
          <a:lstStyle/>
          <a:p>
            <a:pPr algn="ctr">
              <a:defRPr sz="1000">
                <a:solidFill>
                  <a:srgbClr val="FFFFFF"/>
                </a:solidFill>
              </a:defRPr>
            </a:pPr>
            <a:endParaRPr/>
          </a:p>
        </p:txBody>
      </p:sp>
      <p:sp>
        <p:nvSpPr>
          <p:cNvPr id="255" name="TextBox 5"/>
          <p:cNvSpPr txBox="1"/>
          <p:nvPr/>
        </p:nvSpPr>
        <p:spPr>
          <a:xfrm>
            <a:off x="333976" y="1982948"/>
            <a:ext cx="4741183" cy="34009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a:solidFill>
                  <a:srgbClr val="FFFFFF"/>
                </a:solidFill>
                <a:latin typeface="Poppins Regular"/>
                <a:ea typeface="Poppins Regular"/>
                <a:cs typeface="Poppins Regular"/>
                <a:sym typeface="Poppins Regular"/>
              </a:defRPr>
            </a:pPr>
            <a:r>
              <a:rPr lang="sv-SE" dirty="0"/>
              <a:t>En tejp med </a:t>
            </a:r>
            <a:r>
              <a:rPr lang="sv-SE" dirty="0" err="1"/>
              <a:t>förstansade</a:t>
            </a:r>
            <a:r>
              <a:rPr lang="sv-SE" dirty="0"/>
              <a:t> hål för att skarva ihop två presenningar eller en uppklippt presenning. </a:t>
            </a:r>
          </a:p>
          <a:p>
            <a:pPr>
              <a:defRPr sz="1400">
                <a:solidFill>
                  <a:srgbClr val="FFFFFF"/>
                </a:solidFill>
                <a:latin typeface="Poppins Regular"/>
                <a:ea typeface="Poppins Regular"/>
                <a:cs typeface="Poppins Regular"/>
                <a:sym typeface="Poppins Regular"/>
              </a:defRPr>
            </a:pPr>
            <a:endParaRPr lang="sv-SE" dirty="0"/>
          </a:p>
          <a:p>
            <a:pPr>
              <a:defRPr sz="1400">
                <a:solidFill>
                  <a:srgbClr val="FFFFFF"/>
                </a:solidFill>
                <a:latin typeface="Poppins Regular"/>
                <a:ea typeface="Poppins Regular"/>
                <a:cs typeface="Poppins Regular"/>
                <a:sym typeface="Poppins Regular"/>
              </a:defRPr>
            </a:pPr>
            <a:r>
              <a:rPr lang="sv-SE" dirty="0"/>
              <a:t>En tejpremsa fästs på varje del av presenningen. Genom hålen träs sedan ett snöre med en vass spets och med hjälp av snörena flätas sedan presenningarna ihop. </a:t>
            </a:r>
          </a:p>
          <a:p>
            <a:pPr>
              <a:defRPr sz="1400">
                <a:solidFill>
                  <a:srgbClr val="FFFFFF"/>
                </a:solidFill>
                <a:latin typeface="Poppins Regular"/>
                <a:ea typeface="Poppins Regular"/>
                <a:cs typeface="Poppins Regular"/>
                <a:sym typeface="Poppins Regular"/>
              </a:defRPr>
            </a:pPr>
            <a:endParaRPr lang="sv-SE" dirty="0"/>
          </a:p>
          <a:p>
            <a:pPr>
              <a:defRPr sz="1400">
                <a:solidFill>
                  <a:srgbClr val="FFFFFF"/>
                </a:solidFill>
                <a:latin typeface="Poppins Regular"/>
                <a:ea typeface="Poppins Regular"/>
                <a:cs typeface="Poppins Regular"/>
                <a:sym typeface="Poppins Regular"/>
              </a:defRPr>
            </a:pPr>
            <a:r>
              <a:rPr lang="sv-SE" dirty="0"/>
              <a:t>Man behöver inte stansa några hål, skarvsnörets spets trycks rakt igenom presenningen </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a:solidFill>
                  <a:srgbClr val="F8921C"/>
                </a:solidFill>
                <a:latin typeface="Poppins Regular"/>
                <a:cs typeface="Poppins Regular"/>
              </a:rPr>
              <a:t>2 x 2,5 m tape, 18 </a:t>
            </a:r>
            <a:r>
              <a:rPr sz="1400" dirty="0" err="1">
                <a:solidFill>
                  <a:srgbClr val="F8921C"/>
                </a:solidFill>
                <a:latin typeface="Poppins Regular"/>
                <a:cs typeface="Poppins Regular"/>
              </a:rPr>
              <a:t>st</a:t>
            </a:r>
            <a:r>
              <a:rPr sz="1400" dirty="0">
                <a:solidFill>
                  <a:srgbClr val="F8921C"/>
                </a:solidFill>
                <a:latin typeface="Poppins Regular"/>
                <a:cs typeface="Poppins Regular"/>
              </a:rPr>
              <a:t> </a:t>
            </a:r>
            <a:r>
              <a:rPr sz="1400" dirty="0" err="1">
                <a:solidFill>
                  <a:srgbClr val="F8921C"/>
                </a:solidFill>
                <a:latin typeface="Poppins Regular"/>
                <a:cs typeface="Poppins Regular"/>
              </a:rPr>
              <a:t>skarvsnören</a:t>
            </a:r>
            <a:endParaRPr sz="1400" dirty="0">
              <a:solidFill>
                <a:srgbClr val="F8921C"/>
              </a:solidFill>
              <a:latin typeface="Poppins Regular"/>
              <a:cs typeface="Poppins Regular"/>
            </a:endParaRP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err="1">
                <a:solidFill>
                  <a:srgbClr val="F8921C"/>
                </a:solidFill>
                <a:latin typeface="Poppins Regular"/>
                <a:cs typeface="Poppins Regular"/>
              </a:rPr>
              <a:t>Skarvar</a:t>
            </a:r>
            <a:r>
              <a:rPr sz="1400" dirty="0">
                <a:solidFill>
                  <a:srgbClr val="F8921C"/>
                </a:solidFill>
                <a:latin typeface="Poppins Regular"/>
                <a:cs typeface="Poppins Regular"/>
              </a:rPr>
              <a:t> </a:t>
            </a:r>
            <a:r>
              <a:rPr sz="1400" dirty="0" err="1">
                <a:solidFill>
                  <a:srgbClr val="F8921C"/>
                </a:solidFill>
                <a:latin typeface="Poppins Regular"/>
                <a:cs typeface="Poppins Regular"/>
              </a:rPr>
              <a:t>två</a:t>
            </a:r>
            <a:r>
              <a:rPr sz="1400" dirty="0">
                <a:solidFill>
                  <a:srgbClr val="F8921C"/>
                </a:solidFill>
                <a:latin typeface="Poppins Regular"/>
                <a:cs typeface="Poppins Regular"/>
              </a:rPr>
              <a:t> </a:t>
            </a:r>
            <a:r>
              <a:rPr lang="sv-SE" sz="1400" dirty="0">
                <a:solidFill>
                  <a:srgbClr val="F8921C"/>
                </a:solidFill>
                <a:latin typeface="Poppins Regular"/>
                <a:cs typeface="Poppins Regular"/>
              </a:rPr>
              <a:t>presenningar</a:t>
            </a:r>
            <a:endParaRPr sz="1400" dirty="0">
              <a:solidFill>
                <a:srgbClr val="F8921C"/>
              </a:solidFill>
              <a:latin typeface="Poppins Regular"/>
              <a:cs typeface="Poppins Regular"/>
            </a:endParaRP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lang="sv-SE" sz="1400" dirty="0">
                <a:solidFill>
                  <a:srgbClr val="F8921C"/>
                </a:solidFill>
                <a:latin typeface="Poppins Regular"/>
                <a:cs typeface="Poppins Regular"/>
              </a:rPr>
              <a:t>E</a:t>
            </a:r>
            <a:r>
              <a:rPr sz="1400" dirty="0" err="1">
                <a:solidFill>
                  <a:srgbClr val="F8921C"/>
                </a:solidFill>
                <a:latin typeface="Poppins Regular"/>
                <a:cs typeface="Poppins Regular"/>
              </a:rPr>
              <a:t>nkel</a:t>
            </a:r>
            <a:r>
              <a:rPr sz="1400" dirty="0">
                <a:solidFill>
                  <a:srgbClr val="F8921C"/>
                </a:solidFill>
                <a:latin typeface="Poppins Regular"/>
                <a:cs typeface="Poppins Regular"/>
              </a:rPr>
              <a:t> </a:t>
            </a:r>
            <a:r>
              <a:rPr sz="1400" dirty="0" err="1">
                <a:solidFill>
                  <a:srgbClr val="F8921C"/>
                </a:solidFill>
                <a:latin typeface="Poppins Regular"/>
                <a:cs typeface="Poppins Regular"/>
              </a:rPr>
              <a:t>öppning</a:t>
            </a:r>
            <a:r>
              <a:rPr sz="1400" dirty="0">
                <a:solidFill>
                  <a:srgbClr val="F8921C"/>
                </a:solidFill>
                <a:latin typeface="Poppins Regular"/>
                <a:cs typeface="Poppins Regular"/>
              </a:rPr>
              <a:t> </a:t>
            </a:r>
            <a:r>
              <a:rPr lang="sv-SE" sz="1400" dirty="0">
                <a:solidFill>
                  <a:srgbClr val="F8921C"/>
                </a:solidFill>
                <a:latin typeface="Poppins Regular"/>
                <a:cs typeface="Poppins Regular"/>
              </a:rPr>
              <a:t>och stängning</a:t>
            </a:r>
            <a:endParaRPr sz="1400" dirty="0">
              <a:solidFill>
                <a:srgbClr val="F8921C"/>
              </a:solidFill>
              <a:latin typeface="Poppins Regular"/>
              <a:cs typeface="Poppins Regular"/>
            </a:endParaRPr>
          </a:p>
          <a:p>
            <a:pPr algn="r">
              <a:defRPr sz="1200">
                <a:solidFill>
                  <a:srgbClr val="FFFFFF"/>
                </a:solidFill>
                <a:latin typeface="Poppins Regular"/>
                <a:ea typeface="Poppins Regular"/>
                <a:cs typeface="Poppins Regular"/>
                <a:sym typeface="Poppins Regular"/>
              </a:defRPr>
            </a:pPr>
            <a:endParaRPr lang="sv-SE" dirty="0"/>
          </a:p>
        </p:txBody>
      </p:sp>
      <p:sp>
        <p:nvSpPr>
          <p:cNvPr id="256" name="TextBox 7"/>
          <p:cNvSpPr txBox="1"/>
          <p:nvPr/>
        </p:nvSpPr>
        <p:spPr>
          <a:xfrm>
            <a:off x="299216" y="453368"/>
            <a:ext cx="4741183" cy="1122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t>SKARVTEJP FÖR PRESENNING</a:t>
            </a:r>
          </a:p>
        </p:txBody>
      </p:sp>
      <p:sp>
        <p:nvSpPr>
          <p:cNvPr id="257" name="Rectangle 8"/>
          <p:cNvSpPr/>
          <p:nvPr/>
        </p:nvSpPr>
        <p:spPr>
          <a:xfrm>
            <a:off x="2425541" y="1619617"/>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pic>
        <p:nvPicPr>
          <p:cNvPr id="258" name="Picture 34" descr="Picture 34"/>
          <p:cNvPicPr>
            <a:picLocks noChangeAspect="1"/>
          </p:cNvPicPr>
          <p:nvPr/>
        </p:nvPicPr>
        <p:blipFill>
          <a:blip r:embed="rId2"/>
          <a:srcRect l="7857" r="3150" b="5448"/>
          <a:stretch>
            <a:fillRect/>
          </a:stretch>
        </p:blipFill>
        <p:spPr>
          <a:xfrm>
            <a:off x="11204518" y="6126967"/>
            <a:ext cx="699226" cy="613230"/>
          </a:xfrm>
          <a:prstGeom prst="rect">
            <a:avLst/>
          </a:prstGeom>
          <a:ln w="12700">
            <a:miter lim="400000"/>
          </a:ln>
          <a:effectLst>
            <a:outerShdw blurRad="63500" rotWithShape="0">
              <a:srgbClr val="000000">
                <a:alpha val="40000"/>
              </a:srgbClr>
            </a:outerShdw>
          </a:effectLst>
        </p:spPr>
      </p:pic>
      <p:pic>
        <p:nvPicPr>
          <p:cNvPr id="260" name="Bild" descr="Bild"/>
          <p:cNvPicPr>
            <a:picLocks noChangeAspect="1"/>
          </p:cNvPicPr>
          <p:nvPr/>
        </p:nvPicPr>
        <p:blipFill>
          <a:blip r:embed="rId3"/>
          <a:stretch>
            <a:fillRect/>
          </a:stretch>
        </p:blipFill>
        <p:spPr>
          <a:xfrm>
            <a:off x="6445377" y="330089"/>
            <a:ext cx="5090564" cy="6197822"/>
          </a:xfrm>
          <a:prstGeom prst="rect">
            <a:avLst/>
          </a:prstGeom>
          <a:ln w="12700">
            <a:miter lim="400000"/>
          </a:ln>
        </p:spPr>
      </p:pic>
      <p:pic>
        <p:nvPicPr>
          <p:cNvPr id="10" name="Bildobjekt 9">
            <a:extLst>
              <a:ext uri="{FF2B5EF4-FFF2-40B4-BE49-F238E27FC236}">
                <a16:creationId xmlns:a16="http://schemas.microsoft.com/office/drawing/2014/main" id="{C8C7D1EB-2F50-A64C-94C7-B838249B55A7}"/>
              </a:ext>
            </a:extLst>
          </p:cNvPr>
          <p:cNvPicPr>
            <a:picLocks noChangeAspect="1"/>
          </p:cNvPicPr>
          <p:nvPr/>
        </p:nvPicPr>
        <p:blipFill>
          <a:blip r:embed="rId4"/>
          <a:stretch>
            <a:fillRect/>
          </a:stretch>
        </p:blipFill>
        <p:spPr>
          <a:xfrm>
            <a:off x="333976" y="5644367"/>
            <a:ext cx="965200" cy="965200"/>
          </a:xfrm>
          <a:prstGeom prst="rect">
            <a:avLst/>
          </a:prstGeom>
        </p:spPr>
      </p:pic>
      <p:sp>
        <p:nvSpPr>
          <p:cNvPr id="12" name="textruta 11">
            <a:extLst>
              <a:ext uri="{FF2B5EF4-FFF2-40B4-BE49-F238E27FC236}">
                <a16:creationId xmlns:a16="http://schemas.microsoft.com/office/drawing/2014/main" id="{9F9141AD-53FC-C949-9A5D-A862C364DC03}"/>
              </a:ext>
            </a:extLst>
          </p:cNvPr>
          <p:cNvSpPr txBox="1"/>
          <p:nvPr/>
        </p:nvSpPr>
        <p:spPr>
          <a:xfrm>
            <a:off x="-879924" y="6433582"/>
            <a:ext cx="6096000"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defRPr sz="1200">
                <a:solidFill>
                  <a:srgbClr val="FFFFFF"/>
                </a:solidFill>
                <a:latin typeface="Poppins Regular"/>
                <a:ea typeface="Poppins Regular"/>
                <a:cs typeface="Poppins Regular"/>
                <a:sym typeface="Poppins Regular"/>
              </a:defRPr>
            </a:pPr>
            <a:r>
              <a:rPr lang="sv-SE" dirty="0"/>
              <a:t>#1230 JOINT TAPE FOR TARPAULIN</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Rectangle 2"/>
          <p:cNvSpPr/>
          <p:nvPr/>
        </p:nvSpPr>
        <p:spPr>
          <a:xfrm>
            <a:off x="0" y="-5865"/>
            <a:ext cx="5409135" cy="6863865"/>
          </a:xfrm>
          <a:prstGeom prst="rect">
            <a:avLst/>
          </a:prstGeom>
          <a:solidFill>
            <a:srgbClr val="2A2624">
              <a:alpha val="94359"/>
            </a:srgbClr>
          </a:solidFill>
          <a:ln w="12700">
            <a:solidFill>
              <a:schemeClr val="accent1"/>
            </a:solidFill>
            <a:miter/>
          </a:ln>
        </p:spPr>
        <p:txBody>
          <a:bodyPr lIns="45719" rIns="45719" anchor="ctr"/>
          <a:lstStyle/>
          <a:p>
            <a:pPr algn="ctr">
              <a:defRPr sz="1000">
                <a:solidFill>
                  <a:srgbClr val="FFFFFF"/>
                </a:solidFill>
              </a:defRPr>
            </a:pPr>
            <a:endParaRPr dirty="0"/>
          </a:p>
        </p:txBody>
      </p:sp>
      <p:sp>
        <p:nvSpPr>
          <p:cNvPr id="272" name="TextBox 5"/>
          <p:cNvSpPr txBox="1"/>
          <p:nvPr/>
        </p:nvSpPr>
        <p:spPr>
          <a:xfrm>
            <a:off x="333975" y="2474202"/>
            <a:ext cx="4741183" cy="30162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a:solidFill>
                  <a:srgbClr val="FFFFFF"/>
                </a:solidFill>
                <a:latin typeface="Poppins Regular"/>
                <a:ea typeface="Poppins Regular"/>
                <a:cs typeface="Poppins Regular"/>
                <a:sym typeface="Poppins Regular"/>
              </a:defRPr>
            </a:pPr>
            <a:r>
              <a:rPr dirty="0" err="1"/>
              <a:t>En</a:t>
            </a:r>
            <a:r>
              <a:rPr dirty="0"/>
              <a:t> </a:t>
            </a:r>
            <a:r>
              <a:rPr dirty="0" err="1"/>
              <a:t>väska</a:t>
            </a:r>
            <a:r>
              <a:rPr dirty="0"/>
              <a:t> </a:t>
            </a:r>
            <a:r>
              <a:rPr dirty="0" err="1"/>
              <a:t>för</a:t>
            </a:r>
            <a:r>
              <a:rPr dirty="0"/>
              <a:t> </a:t>
            </a:r>
            <a:r>
              <a:rPr dirty="0" err="1"/>
              <a:t>att</a:t>
            </a:r>
            <a:r>
              <a:rPr dirty="0"/>
              <a:t> </a:t>
            </a:r>
            <a:r>
              <a:rPr dirty="0" err="1"/>
              <a:t>förvara</a:t>
            </a:r>
            <a:r>
              <a:rPr dirty="0"/>
              <a:t> </a:t>
            </a:r>
            <a:r>
              <a:rPr dirty="0" err="1"/>
              <a:t>dina</a:t>
            </a:r>
            <a:r>
              <a:rPr dirty="0"/>
              <a:t> </a:t>
            </a:r>
            <a:r>
              <a:rPr dirty="0" err="1"/>
              <a:t>presenningar</a:t>
            </a:r>
            <a:r>
              <a:rPr dirty="0"/>
              <a:t> </a:t>
            </a:r>
            <a:r>
              <a:rPr dirty="0" err="1"/>
              <a:t>och</a:t>
            </a:r>
            <a:r>
              <a:rPr dirty="0"/>
              <a:t> </a:t>
            </a:r>
            <a:r>
              <a:rPr dirty="0" err="1"/>
              <a:t>tillbehör</a:t>
            </a:r>
            <a:r>
              <a:rPr dirty="0"/>
              <a:t>. </a:t>
            </a:r>
            <a:r>
              <a:rPr dirty="0" err="1"/>
              <a:t>Sidorna</a:t>
            </a:r>
            <a:r>
              <a:rPr dirty="0"/>
              <a:t> </a:t>
            </a:r>
            <a:r>
              <a:rPr dirty="0" err="1"/>
              <a:t>viks</a:t>
            </a:r>
            <a:r>
              <a:rPr dirty="0"/>
              <a:t> in mot mitten </a:t>
            </a:r>
            <a:r>
              <a:rPr dirty="0" err="1"/>
              <a:t>för</a:t>
            </a:r>
            <a:r>
              <a:rPr dirty="0"/>
              <a:t> </a:t>
            </a:r>
            <a:r>
              <a:rPr dirty="0" err="1"/>
              <a:t>att</a:t>
            </a:r>
            <a:r>
              <a:rPr dirty="0"/>
              <a:t> </a:t>
            </a:r>
            <a:r>
              <a:rPr dirty="0" err="1"/>
              <a:t>stänga</a:t>
            </a:r>
            <a:r>
              <a:rPr dirty="0"/>
              <a:t> </a:t>
            </a:r>
            <a:r>
              <a:rPr dirty="0" err="1"/>
              <a:t>väskan</a:t>
            </a:r>
            <a:r>
              <a:rPr dirty="0"/>
              <a:t>. </a:t>
            </a:r>
            <a:r>
              <a:rPr dirty="0" err="1"/>
              <a:t>Väskans</a:t>
            </a:r>
            <a:r>
              <a:rPr dirty="0"/>
              <a:t> </a:t>
            </a:r>
            <a:r>
              <a:rPr dirty="0" err="1"/>
              <a:t>tjocklek</a:t>
            </a:r>
            <a:r>
              <a:rPr dirty="0"/>
              <a:t> </a:t>
            </a:r>
            <a:r>
              <a:rPr dirty="0" err="1"/>
              <a:t>varierar</a:t>
            </a:r>
            <a:r>
              <a:rPr dirty="0"/>
              <a:t> </a:t>
            </a:r>
            <a:r>
              <a:rPr dirty="0" err="1"/>
              <a:t>efter</a:t>
            </a:r>
            <a:r>
              <a:rPr dirty="0"/>
              <a:t> </a:t>
            </a:r>
            <a:r>
              <a:rPr dirty="0" err="1"/>
              <a:t>hur</a:t>
            </a:r>
            <a:r>
              <a:rPr dirty="0"/>
              <a:t> </a:t>
            </a:r>
            <a:r>
              <a:rPr dirty="0" err="1"/>
              <a:t>många</a:t>
            </a:r>
            <a:r>
              <a:rPr dirty="0"/>
              <a:t> </a:t>
            </a:r>
            <a:r>
              <a:rPr dirty="0" err="1"/>
              <a:t>presenningar</a:t>
            </a:r>
            <a:r>
              <a:rPr dirty="0"/>
              <a:t> (</a:t>
            </a:r>
            <a:r>
              <a:rPr dirty="0" err="1"/>
              <a:t>och</a:t>
            </a:r>
            <a:r>
              <a:rPr dirty="0"/>
              <a:t> </a:t>
            </a:r>
            <a:r>
              <a:rPr dirty="0" err="1"/>
              <a:t>storlek</a:t>
            </a:r>
            <a:r>
              <a:rPr dirty="0"/>
              <a:t> + </a:t>
            </a:r>
            <a:r>
              <a:rPr dirty="0" err="1"/>
              <a:t>dukvikt</a:t>
            </a:r>
            <a:r>
              <a:rPr dirty="0"/>
              <a:t>) man </a:t>
            </a:r>
            <a:r>
              <a:rPr dirty="0" err="1"/>
              <a:t>sparar</a:t>
            </a:r>
            <a:r>
              <a:rPr dirty="0"/>
              <a:t> </a:t>
            </a:r>
            <a:r>
              <a:rPr dirty="0" err="1"/>
              <a:t>i</a:t>
            </a:r>
            <a:r>
              <a:rPr dirty="0"/>
              <a:t> </a:t>
            </a:r>
            <a:r>
              <a:rPr dirty="0" err="1"/>
              <a:t>väskan</a:t>
            </a:r>
            <a:r>
              <a:rPr dirty="0"/>
              <a:t>.</a:t>
            </a:r>
            <a:endParaRPr lang="sv-SE" dirty="0"/>
          </a:p>
          <a:p>
            <a:pPr>
              <a:defRPr sz="1400">
                <a:solidFill>
                  <a:srgbClr val="FFFFFF"/>
                </a:solidFill>
                <a:latin typeface="Poppins Regular"/>
                <a:ea typeface="Poppins Regular"/>
                <a:cs typeface="Poppins Regular"/>
                <a:sym typeface="Poppins Regular"/>
              </a:defRPr>
            </a:pPr>
            <a:endParaRPr lang="sv-SE" dirty="0"/>
          </a:p>
          <a:p>
            <a:pPr marL="285750" indent="-285750">
              <a:buSzPct val="100000"/>
              <a:buFontTx/>
              <a:buChar char="➢"/>
              <a:defRPr sz="1400">
                <a:solidFill>
                  <a:srgbClr val="F8921C"/>
                </a:solidFill>
                <a:latin typeface="Poppins Regular"/>
                <a:ea typeface="Poppins Regular"/>
                <a:cs typeface="Poppins Regular"/>
                <a:sym typeface="Poppins Regular"/>
              </a:defRPr>
            </a:pPr>
            <a:r>
              <a:rPr sz="1400" dirty="0" err="1">
                <a:solidFill>
                  <a:srgbClr val="F8921C"/>
                </a:solidFill>
                <a:latin typeface="Poppins Regular"/>
                <a:cs typeface="Poppins Regular"/>
              </a:rPr>
              <a:t>Passar</a:t>
            </a:r>
            <a:r>
              <a:rPr sz="1400" dirty="0">
                <a:solidFill>
                  <a:srgbClr val="F8921C"/>
                </a:solidFill>
                <a:latin typeface="Poppins Regular"/>
                <a:cs typeface="Poppins Regular"/>
              </a:rPr>
              <a:t> 1 – 5 </a:t>
            </a:r>
            <a:r>
              <a:rPr sz="1400" dirty="0" err="1">
                <a:solidFill>
                  <a:srgbClr val="F8921C"/>
                </a:solidFill>
                <a:latin typeface="Poppins Regular"/>
                <a:cs typeface="Poppins Regular"/>
              </a:rPr>
              <a:t>presenningar</a:t>
            </a:r>
            <a:r>
              <a:rPr sz="1400" dirty="0">
                <a:solidFill>
                  <a:srgbClr val="F8921C"/>
                </a:solidFill>
                <a:latin typeface="Poppins Regular"/>
                <a:cs typeface="Poppins Regular"/>
              </a:rPr>
              <a:t> (</a:t>
            </a:r>
            <a:r>
              <a:rPr sz="1400" dirty="0" err="1">
                <a:solidFill>
                  <a:srgbClr val="F8921C"/>
                </a:solidFill>
                <a:latin typeface="Poppins Regular"/>
                <a:cs typeface="Poppins Regular"/>
              </a:rPr>
              <a:t>beroende</a:t>
            </a:r>
            <a:r>
              <a:rPr sz="1400" dirty="0">
                <a:solidFill>
                  <a:srgbClr val="F8921C"/>
                </a:solidFill>
                <a:latin typeface="Poppins Regular"/>
                <a:cs typeface="Poppins Regular"/>
              </a:rPr>
              <a:t> </a:t>
            </a:r>
            <a:r>
              <a:rPr sz="1400" dirty="0" err="1">
                <a:solidFill>
                  <a:srgbClr val="F8921C"/>
                </a:solidFill>
                <a:latin typeface="Poppins Regular"/>
                <a:cs typeface="Poppins Regular"/>
              </a:rPr>
              <a:t>på</a:t>
            </a:r>
            <a:r>
              <a:rPr sz="1400" dirty="0">
                <a:solidFill>
                  <a:srgbClr val="F8921C"/>
                </a:solidFill>
                <a:latin typeface="Poppins Regular"/>
                <a:cs typeface="Poppins Regular"/>
              </a:rPr>
              <a:t> </a:t>
            </a:r>
            <a:r>
              <a:rPr sz="1400" dirty="0" err="1">
                <a:solidFill>
                  <a:srgbClr val="F8921C"/>
                </a:solidFill>
                <a:latin typeface="Poppins Regular"/>
                <a:cs typeface="Poppins Regular"/>
              </a:rPr>
              <a:t>storlek</a:t>
            </a:r>
            <a:r>
              <a:rPr sz="1400" dirty="0">
                <a:solidFill>
                  <a:srgbClr val="F8921C"/>
                </a:solidFill>
                <a:latin typeface="Poppins Regular"/>
                <a:cs typeface="Poppins Regular"/>
              </a:rPr>
              <a:t> </a:t>
            </a:r>
            <a:r>
              <a:rPr sz="1400" dirty="0" err="1">
                <a:solidFill>
                  <a:srgbClr val="F8921C"/>
                </a:solidFill>
                <a:latin typeface="Poppins Regular"/>
                <a:cs typeface="Poppins Regular"/>
              </a:rPr>
              <a:t>och</a:t>
            </a:r>
            <a:r>
              <a:rPr sz="1400" dirty="0">
                <a:solidFill>
                  <a:srgbClr val="F8921C"/>
                </a:solidFill>
                <a:latin typeface="Poppins Regular"/>
                <a:cs typeface="Poppins Regular"/>
              </a:rPr>
              <a:t> </a:t>
            </a:r>
            <a:r>
              <a:rPr sz="1400" dirty="0" err="1">
                <a:solidFill>
                  <a:srgbClr val="F8921C"/>
                </a:solidFill>
                <a:latin typeface="Poppins Regular"/>
                <a:cs typeface="Poppins Regular"/>
              </a:rPr>
              <a:t>dukvikt</a:t>
            </a:r>
            <a:r>
              <a:rPr sz="1400" dirty="0">
                <a:solidFill>
                  <a:srgbClr val="F8921C"/>
                </a:solidFill>
                <a:latin typeface="Poppins Regular"/>
                <a:cs typeface="Poppins Regular"/>
              </a:rPr>
              <a:t>)</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err="1">
                <a:solidFill>
                  <a:srgbClr val="F8921C"/>
                </a:solidFill>
                <a:latin typeface="Poppins Regular"/>
                <a:cs typeface="Poppins Regular"/>
              </a:rPr>
              <a:t>Praktiskt</a:t>
            </a:r>
            <a:r>
              <a:rPr sz="1400" dirty="0">
                <a:solidFill>
                  <a:srgbClr val="F8921C"/>
                </a:solidFill>
                <a:latin typeface="Poppins Regular"/>
                <a:cs typeface="Poppins Regular"/>
              </a:rPr>
              <a:t> </a:t>
            </a:r>
            <a:r>
              <a:rPr sz="1400" dirty="0" err="1">
                <a:solidFill>
                  <a:srgbClr val="F8921C"/>
                </a:solidFill>
                <a:latin typeface="Poppins Regular"/>
                <a:cs typeface="Poppins Regular"/>
              </a:rPr>
              <a:t>bärhandtag</a:t>
            </a:r>
            <a:endParaRPr sz="1400" dirty="0">
              <a:solidFill>
                <a:srgbClr val="F8921C"/>
              </a:solidFill>
              <a:latin typeface="Poppins Regular"/>
              <a:cs typeface="Poppins Regular"/>
            </a:endParaRP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err="1">
                <a:solidFill>
                  <a:srgbClr val="F8921C"/>
                </a:solidFill>
                <a:latin typeface="Poppins Regular"/>
                <a:cs typeface="Poppins Regular"/>
              </a:rPr>
              <a:t>Samla</a:t>
            </a:r>
            <a:r>
              <a:rPr sz="1400" dirty="0">
                <a:solidFill>
                  <a:srgbClr val="F8921C"/>
                </a:solidFill>
                <a:latin typeface="Poppins Regular"/>
                <a:cs typeface="Poppins Regular"/>
              </a:rPr>
              <a:t> </a:t>
            </a:r>
            <a:r>
              <a:rPr sz="1400" dirty="0" err="1">
                <a:solidFill>
                  <a:srgbClr val="F8921C"/>
                </a:solidFill>
                <a:latin typeface="Poppins Regular"/>
                <a:cs typeface="Poppins Regular"/>
              </a:rPr>
              <a:t>allt</a:t>
            </a:r>
            <a:r>
              <a:rPr sz="1400" dirty="0">
                <a:solidFill>
                  <a:srgbClr val="F8921C"/>
                </a:solidFill>
                <a:latin typeface="Poppins Regular"/>
                <a:cs typeface="Poppins Regular"/>
              </a:rPr>
              <a:t> runt </a:t>
            </a:r>
            <a:r>
              <a:rPr sz="1400" dirty="0" err="1">
                <a:solidFill>
                  <a:srgbClr val="F8921C"/>
                </a:solidFill>
                <a:latin typeface="Poppins Regular"/>
                <a:cs typeface="Poppins Regular"/>
              </a:rPr>
              <a:t>presenningen</a:t>
            </a:r>
            <a:r>
              <a:rPr sz="1400" dirty="0">
                <a:solidFill>
                  <a:srgbClr val="F8921C"/>
                </a:solidFill>
                <a:latin typeface="Poppins Regular"/>
                <a:cs typeface="Poppins Regular"/>
              </a:rPr>
              <a:t> </a:t>
            </a:r>
            <a:r>
              <a:rPr sz="1400" dirty="0" err="1">
                <a:solidFill>
                  <a:srgbClr val="F8921C"/>
                </a:solidFill>
                <a:latin typeface="Poppins Regular"/>
                <a:cs typeface="Poppins Regular"/>
              </a:rPr>
              <a:t>på</a:t>
            </a:r>
            <a:r>
              <a:rPr sz="1400" dirty="0">
                <a:solidFill>
                  <a:srgbClr val="F8921C"/>
                </a:solidFill>
                <a:latin typeface="Poppins Regular"/>
                <a:cs typeface="Poppins Regular"/>
              </a:rPr>
              <a:t> </a:t>
            </a:r>
            <a:r>
              <a:rPr sz="1400" dirty="0" err="1">
                <a:solidFill>
                  <a:srgbClr val="F8921C"/>
                </a:solidFill>
                <a:latin typeface="Poppins Regular"/>
                <a:cs typeface="Poppins Regular"/>
              </a:rPr>
              <a:t>samma</a:t>
            </a:r>
            <a:r>
              <a:rPr sz="1400" dirty="0">
                <a:solidFill>
                  <a:srgbClr val="F8921C"/>
                </a:solidFill>
                <a:latin typeface="Poppins Regular"/>
                <a:cs typeface="Poppins Regular"/>
              </a:rPr>
              <a:t> plats</a:t>
            </a:r>
          </a:p>
          <a:p>
            <a:pPr algn="r">
              <a:defRPr sz="1200">
                <a:solidFill>
                  <a:srgbClr val="FFFFFF"/>
                </a:solidFill>
                <a:latin typeface="Poppins Regular"/>
                <a:ea typeface="Poppins Regular"/>
                <a:cs typeface="Poppins Regular"/>
                <a:sym typeface="Poppins Regular"/>
              </a:defRPr>
            </a:pPr>
            <a:endParaRPr dirty="0"/>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p:txBody>
      </p:sp>
      <p:sp>
        <p:nvSpPr>
          <p:cNvPr id="273" name="TextBox 7"/>
          <p:cNvSpPr txBox="1"/>
          <p:nvPr/>
        </p:nvSpPr>
        <p:spPr>
          <a:xfrm>
            <a:off x="299216" y="517166"/>
            <a:ext cx="4741183" cy="13849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rPr dirty="0"/>
              <a:t>VÄSKA FÖR PRESENNINGAR OCH TILLBEHÖR</a:t>
            </a:r>
          </a:p>
        </p:txBody>
      </p:sp>
      <p:sp>
        <p:nvSpPr>
          <p:cNvPr id="274" name="Rectangle 8"/>
          <p:cNvSpPr/>
          <p:nvPr/>
        </p:nvSpPr>
        <p:spPr>
          <a:xfrm>
            <a:off x="2390781" y="2131683"/>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pic>
        <p:nvPicPr>
          <p:cNvPr id="275" name="Picture 34" descr="Picture 34"/>
          <p:cNvPicPr>
            <a:picLocks noChangeAspect="1"/>
          </p:cNvPicPr>
          <p:nvPr/>
        </p:nvPicPr>
        <p:blipFill>
          <a:blip r:embed="rId3"/>
          <a:srcRect l="7857" r="3150" b="5448"/>
          <a:stretch>
            <a:fillRect/>
          </a:stretch>
        </p:blipFill>
        <p:spPr>
          <a:xfrm>
            <a:off x="11247317" y="6043448"/>
            <a:ext cx="699226" cy="613230"/>
          </a:xfrm>
          <a:prstGeom prst="rect">
            <a:avLst/>
          </a:prstGeom>
          <a:ln w="12700">
            <a:miter lim="400000"/>
          </a:ln>
          <a:effectLst>
            <a:outerShdw blurRad="63500" rotWithShape="0">
              <a:srgbClr val="000000">
                <a:alpha val="40000"/>
              </a:srgbClr>
            </a:outerShdw>
          </a:effectLst>
        </p:spPr>
      </p:pic>
      <p:pic>
        <p:nvPicPr>
          <p:cNvPr id="277" name="Bild" descr="Bild"/>
          <p:cNvPicPr>
            <a:picLocks noChangeAspect="1"/>
          </p:cNvPicPr>
          <p:nvPr/>
        </p:nvPicPr>
        <p:blipFill>
          <a:blip r:embed="rId4"/>
          <a:stretch>
            <a:fillRect/>
          </a:stretch>
        </p:blipFill>
        <p:spPr>
          <a:xfrm>
            <a:off x="5410200" y="0"/>
            <a:ext cx="6858000" cy="6858000"/>
          </a:xfrm>
          <a:prstGeom prst="rect">
            <a:avLst/>
          </a:prstGeom>
          <a:ln w="12700">
            <a:miter lim="400000"/>
          </a:ln>
        </p:spPr>
      </p:pic>
      <p:pic>
        <p:nvPicPr>
          <p:cNvPr id="9" name="Bildobjekt 8">
            <a:extLst>
              <a:ext uri="{FF2B5EF4-FFF2-40B4-BE49-F238E27FC236}">
                <a16:creationId xmlns:a16="http://schemas.microsoft.com/office/drawing/2014/main" id="{ABA035C6-046B-E641-8355-223355E83CB8}"/>
              </a:ext>
            </a:extLst>
          </p:cNvPr>
          <p:cNvPicPr>
            <a:picLocks noChangeAspect="1"/>
          </p:cNvPicPr>
          <p:nvPr/>
        </p:nvPicPr>
        <p:blipFill>
          <a:blip r:embed="rId5"/>
          <a:stretch>
            <a:fillRect/>
          </a:stretch>
        </p:blipFill>
        <p:spPr>
          <a:xfrm>
            <a:off x="333975" y="5691478"/>
            <a:ext cx="965200" cy="965200"/>
          </a:xfrm>
          <a:prstGeom prst="rect">
            <a:avLst/>
          </a:prstGeom>
        </p:spPr>
      </p:pic>
      <p:sp>
        <p:nvSpPr>
          <p:cNvPr id="10" name="textruta 9">
            <a:extLst>
              <a:ext uri="{FF2B5EF4-FFF2-40B4-BE49-F238E27FC236}">
                <a16:creationId xmlns:a16="http://schemas.microsoft.com/office/drawing/2014/main" id="{988B97EE-BD4F-364C-836C-1CC34CBF5A70}"/>
              </a:ext>
            </a:extLst>
          </p:cNvPr>
          <p:cNvSpPr txBox="1"/>
          <p:nvPr/>
        </p:nvSpPr>
        <p:spPr>
          <a:xfrm>
            <a:off x="-933480" y="6419172"/>
            <a:ext cx="6174826"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defRPr sz="1200">
                <a:solidFill>
                  <a:srgbClr val="FFFFFF"/>
                </a:solidFill>
                <a:latin typeface="Poppins Regular"/>
                <a:ea typeface="Poppins Regular"/>
                <a:cs typeface="Poppins Regular"/>
                <a:sym typeface="Poppins Regular"/>
              </a:defRPr>
            </a:pPr>
            <a:r>
              <a:rPr lang="sv-SE" dirty="0"/>
              <a:t>#2110 TARPAULIN BAG</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Rektangel 4"/>
          <p:cNvSpPr/>
          <p:nvPr/>
        </p:nvSpPr>
        <p:spPr>
          <a:xfrm>
            <a:off x="5391753" y="0"/>
            <a:ext cx="6800247" cy="6868336"/>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sp>
        <p:nvSpPr>
          <p:cNvPr id="290" name="Rectangle 2"/>
          <p:cNvSpPr/>
          <p:nvPr/>
        </p:nvSpPr>
        <p:spPr>
          <a:xfrm>
            <a:off x="-17381" y="0"/>
            <a:ext cx="5409135" cy="6863865"/>
          </a:xfrm>
          <a:prstGeom prst="rect">
            <a:avLst/>
          </a:prstGeom>
          <a:solidFill>
            <a:srgbClr val="2A2624">
              <a:alpha val="94359"/>
            </a:srgbClr>
          </a:solidFill>
          <a:ln w="12700">
            <a:solidFill>
              <a:schemeClr val="accent1"/>
            </a:solidFill>
            <a:miter/>
          </a:ln>
        </p:spPr>
        <p:txBody>
          <a:bodyPr lIns="45719" rIns="45719" anchor="ctr"/>
          <a:lstStyle/>
          <a:p>
            <a:pPr algn="ctr">
              <a:defRPr sz="1000">
                <a:solidFill>
                  <a:srgbClr val="FFFFFF"/>
                </a:solidFill>
              </a:defRPr>
            </a:pPr>
            <a:endParaRPr/>
          </a:p>
        </p:txBody>
      </p:sp>
      <p:sp>
        <p:nvSpPr>
          <p:cNvPr id="291" name="TextBox 5"/>
          <p:cNvSpPr txBox="1"/>
          <p:nvPr/>
        </p:nvSpPr>
        <p:spPr>
          <a:xfrm>
            <a:off x="316595" y="1681042"/>
            <a:ext cx="4741183" cy="33393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a:solidFill>
                  <a:srgbClr val="FFFFFF"/>
                </a:solidFill>
                <a:latin typeface="Poppins Regular"/>
                <a:ea typeface="Poppins Regular"/>
                <a:cs typeface="Poppins Regular"/>
                <a:sym typeface="Poppins Regular"/>
              </a:defRPr>
            </a:pPr>
            <a:r>
              <a:rPr lang="sv-SE" dirty="0"/>
              <a:t>Höststormarna sliter hårt på presenningar. Ett elastiskt gummiband att montera på linorna för att minska rycket i presenningen när det blåser. </a:t>
            </a:r>
          </a:p>
          <a:p>
            <a:pPr>
              <a:defRPr sz="1400">
                <a:solidFill>
                  <a:srgbClr val="FFFFFF"/>
                </a:solidFill>
                <a:latin typeface="Poppins Regular"/>
                <a:ea typeface="Poppins Regular"/>
                <a:cs typeface="Poppins Regular"/>
                <a:sym typeface="Poppins Regular"/>
              </a:defRPr>
            </a:pPr>
            <a:endParaRPr lang="sv-SE" dirty="0"/>
          </a:p>
          <a:p>
            <a:pPr>
              <a:defRPr sz="1400">
                <a:solidFill>
                  <a:srgbClr val="FFFFFF"/>
                </a:solidFill>
                <a:latin typeface="Poppins Regular"/>
                <a:ea typeface="Poppins Regular"/>
                <a:cs typeface="Poppins Regular"/>
                <a:sym typeface="Poppins Regular"/>
              </a:defRPr>
            </a:pPr>
            <a:r>
              <a:rPr lang="sv-SE" dirty="0"/>
              <a:t>Gummibanden hjälper också till att spänna upp linorna. En enkel trygghet som går att återanvända år efter år.</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a:solidFill>
                  <a:srgbClr val="F8921C"/>
                </a:solidFill>
                <a:latin typeface="Poppins Regular"/>
                <a:cs typeface="Poppins Regular"/>
              </a:rPr>
              <a:t>10 pack</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err="1">
                <a:solidFill>
                  <a:srgbClr val="F8921C"/>
                </a:solidFill>
                <a:latin typeface="Poppins Regular"/>
                <a:cs typeface="Poppins Regular"/>
              </a:rPr>
              <a:t>Minskar</a:t>
            </a:r>
            <a:r>
              <a:rPr sz="1400" dirty="0">
                <a:solidFill>
                  <a:srgbClr val="F8921C"/>
                </a:solidFill>
                <a:latin typeface="Poppins Regular"/>
                <a:cs typeface="Poppins Regular"/>
              </a:rPr>
              <a:t> </a:t>
            </a:r>
            <a:r>
              <a:rPr sz="1400" dirty="0" err="1">
                <a:solidFill>
                  <a:srgbClr val="F8921C"/>
                </a:solidFill>
                <a:latin typeface="Poppins Regular"/>
                <a:cs typeface="Poppins Regular"/>
              </a:rPr>
              <a:t>rycket</a:t>
            </a:r>
            <a:r>
              <a:rPr sz="1400" dirty="0">
                <a:solidFill>
                  <a:srgbClr val="F8921C"/>
                </a:solidFill>
                <a:latin typeface="Poppins Regular"/>
                <a:cs typeface="Poppins Regular"/>
              </a:rPr>
              <a:t> </a:t>
            </a:r>
            <a:r>
              <a:rPr sz="1400" dirty="0" err="1">
                <a:solidFill>
                  <a:srgbClr val="F8921C"/>
                </a:solidFill>
                <a:latin typeface="Poppins Regular"/>
                <a:cs typeface="Poppins Regular"/>
              </a:rPr>
              <a:t>i</a:t>
            </a:r>
            <a:r>
              <a:rPr sz="1400" dirty="0">
                <a:solidFill>
                  <a:srgbClr val="F8921C"/>
                </a:solidFill>
                <a:latin typeface="Poppins Regular"/>
                <a:cs typeface="Poppins Regular"/>
              </a:rPr>
              <a:t> </a:t>
            </a:r>
            <a:r>
              <a:rPr sz="1400" dirty="0" err="1">
                <a:solidFill>
                  <a:srgbClr val="F8921C"/>
                </a:solidFill>
                <a:latin typeface="Poppins Regular"/>
                <a:cs typeface="Poppins Regular"/>
              </a:rPr>
              <a:t>presenningen</a:t>
            </a:r>
            <a:endParaRPr sz="1400" dirty="0">
              <a:solidFill>
                <a:srgbClr val="F8921C"/>
              </a:solidFill>
              <a:latin typeface="Poppins Regular"/>
              <a:cs typeface="Poppins Regular"/>
            </a:endParaRP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a:solidFill>
                  <a:srgbClr val="F8921C"/>
                </a:solidFill>
                <a:latin typeface="Poppins Regular"/>
                <a:cs typeface="Poppins Regular"/>
              </a:rPr>
              <a:t>3 </a:t>
            </a:r>
            <a:r>
              <a:rPr sz="1400" dirty="0" err="1">
                <a:solidFill>
                  <a:srgbClr val="F8921C"/>
                </a:solidFill>
                <a:latin typeface="Poppins Regular"/>
                <a:cs typeface="Poppins Regular"/>
              </a:rPr>
              <a:t>storlekar</a:t>
            </a:r>
            <a:r>
              <a:rPr sz="1400" dirty="0">
                <a:solidFill>
                  <a:srgbClr val="F8921C"/>
                </a:solidFill>
                <a:latin typeface="Poppins Regular"/>
                <a:cs typeface="Poppins Regular"/>
              </a:rPr>
              <a:t>: till </a:t>
            </a:r>
            <a:r>
              <a:rPr lang="sv-SE" sz="1400" dirty="0">
                <a:solidFill>
                  <a:srgbClr val="F8921C"/>
                </a:solidFill>
                <a:latin typeface="Poppins Regular"/>
                <a:cs typeface="Poppins Regular"/>
              </a:rPr>
              <a:t>linor</a:t>
            </a:r>
            <a:r>
              <a:rPr sz="1400" dirty="0">
                <a:solidFill>
                  <a:srgbClr val="F8921C"/>
                </a:solidFill>
                <a:latin typeface="Poppins Regular"/>
                <a:cs typeface="Poppins Regular"/>
              </a:rPr>
              <a:t> ø4 mm, ø6mm </a:t>
            </a:r>
            <a:r>
              <a:rPr sz="1400" dirty="0" err="1">
                <a:solidFill>
                  <a:srgbClr val="F8921C"/>
                </a:solidFill>
                <a:latin typeface="Poppins Regular"/>
                <a:cs typeface="Poppins Regular"/>
              </a:rPr>
              <a:t>och</a:t>
            </a:r>
            <a:r>
              <a:rPr sz="1400" dirty="0">
                <a:solidFill>
                  <a:srgbClr val="F8921C"/>
                </a:solidFill>
                <a:latin typeface="Poppins Regular"/>
                <a:cs typeface="Poppins Regular"/>
              </a:rPr>
              <a:t> ø8 mm</a:t>
            </a:r>
          </a:p>
          <a:p>
            <a:pPr>
              <a:defRPr sz="1400">
                <a:solidFill>
                  <a:srgbClr val="F8921C"/>
                </a:solidFill>
                <a:latin typeface="Poppins Regular"/>
                <a:ea typeface="Poppins Regular"/>
                <a:cs typeface="Poppins Regular"/>
                <a:sym typeface="Poppins Regular"/>
              </a:defRPr>
            </a:pPr>
            <a:endParaRPr dirty="0"/>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dirty="0"/>
          </a:p>
        </p:txBody>
      </p:sp>
      <p:sp>
        <p:nvSpPr>
          <p:cNvPr id="292" name="TextBox 7"/>
          <p:cNvSpPr txBox="1"/>
          <p:nvPr/>
        </p:nvSpPr>
        <p:spPr>
          <a:xfrm>
            <a:off x="316595" y="402446"/>
            <a:ext cx="4741183" cy="1122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t>RYCKDÄMPARE FÖR LINOR PÅ PRESENNING</a:t>
            </a:r>
          </a:p>
        </p:txBody>
      </p:sp>
      <p:sp>
        <p:nvSpPr>
          <p:cNvPr id="293" name="Rectangle 8"/>
          <p:cNvSpPr/>
          <p:nvPr/>
        </p:nvSpPr>
        <p:spPr>
          <a:xfrm>
            <a:off x="2408160" y="1447934"/>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pic>
        <p:nvPicPr>
          <p:cNvPr id="296" name="Picture 34" descr="Picture 34"/>
          <p:cNvPicPr>
            <a:picLocks noChangeAspect="1"/>
          </p:cNvPicPr>
          <p:nvPr/>
        </p:nvPicPr>
        <p:blipFill>
          <a:blip r:embed="rId3"/>
          <a:srcRect l="7857" r="3150" b="5448"/>
          <a:stretch>
            <a:fillRect/>
          </a:stretch>
        </p:blipFill>
        <p:spPr>
          <a:xfrm>
            <a:off x="11257827" y="6106510"/>
            <a:ext cx="699226" cy="613230"/>
          </a:xfrm>
          <a:prstGeom prst="rect">
            <a:avLst/>
          </a:prstGeom>
          <a:ln w="12700">
            <a:miter lim="400000"/>
          </a:ln>
          <a:effectLst>
            <a:outerShdw blurRad="63500" rotWithShape="0">
              <a:srgbClr val="000000">
                <a:alpha val="40000"/>
              </a:srgbClr>
            </a:outerShdw>
          </a:effectLst>
        </p:spPr>
      </p:pic>
      <p:sp>
        <p:nvSpPr>
          <p:cNvPr id="13" name="Ellips 12">
            <a:extLst>
              <a:ext uri="{FF2B5EF4-FFF2-40B4-BE49-F238E27FC236}">
                <a16:creationId xmlns:a16="http://schemas.microsoft.com/office/drawing/2014/main" id="{A819B31C-1EEE-D744-A239-04C5E5F8C884}"/>
              </a:ext>
            </a:extLst>
          </p:cNvPr>
          <p:cNvSpPr/>
          <p:nvPr/>
        </p:nvSpPr>
        <p:spPr>
          <a:xfrm>
            <a:off x="5725730" y="4215463"/>
            <a:ext cx="2368705" cy="2368705"/>
          </a:xfrm>
          <a:prstGeom prst="ellipse">
            <a:avLst/>
          </a:prstGeom>
          <a:solidFill>
            <a:schemeClr val="tx2">
              <a:lumMod val="40000"/>
              <a:lumOff val="60000"/>
            </a:schemeClr>
          </a:solidFill>
          <a:ln w="38100" cap="flat">
            <a:solidFill>
              <a:srgbClr val="F8921C"/>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sv-SE" sz="1800" b="0" i="0" u="none" strike="noStrike" cap="none" spc="0" normalizeH="0" baseline="0">
              <a:ln>
                <a:noFill/>
              </a:ln>
              <a:solidFill>
                <a:srgbClr val="000000"/>
              </a:solidFill>
              <a:effectLst/>
              <a:uFillTx/>
              <a:latin typeface="+mj-lt"/>
              <a:ea typeface="+mj-ea"/>
              <a:cs typeface="+mj-cs"/>
              <a:sym typeface="Calibri"/>
            </a:endParaRPr>
          </a:p>
        </p:txBody>
      </p:sp>
      <p:pic>
        <p:nvPicPr>
          <p:cNvPr id="11" name="Bildobjekt 10">
            <a:extLst>
              <a:ext uri="{FF2B5EF4-FFF2-40B4-BE49-F238E27FC236}">
                <a16:creationId xmlns:a16="http://schemas.microsoft.com/office/drawing/2014/main" id="{3D64D3D1-08C6-A843-8470-4BE75ED6171E}"/>
              </a:ext>
            </a:extLst>
          </p:cNvPr>
          <p:cNvPicPr>
            <a:picLocks noChangeAspect="1"/>
          </p:cNvPicPr>
          <p:nvPr/>
        </p:nvPicPr>
        <p:blipFill>
          <a:blip r:embed="rId4"/>
          <a:stretch>
            <a:fillRect/>
          </a:stretch>
        </p:blipFill>
        <p:spPr>
          <a:xfrm flipH="1">
            <a:off x="6718592" y="4330764"/>
            <a:ext cx="356769" cy="2162633"/>
          </a:xfrm>
          <a:prstGeom prst="rect">
            <a:avLst/>
          </a:prstGeom>
        </p:spPr>
      </p:pic>
      <p:pic>
        <p:nvPicPr>
          <p:cNvPr id="5" name="Bildobjekt 4">
            <a:extLst>
              <a:ext uri="{FF2B5EF4-FFF2-40B4-BE49-F238E27FC236}">
                <a16:creationId xmlns:a16="http://schemas.microsoft.com/office/drawing/2014/main" id="{352124B5-76A9-674E-BD29-08A01320BE2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93397" y="335354"/>
            <a:ext cx="4919096" cy="5680385"/>
          </a:xfrm>
          <a:prstGeom prst="rect">
            <a:avLst/>
          </a:prstGeom>
        </p:spPr>
      </p:pic>
      <p:pic>
        <p:nvPicPr>
          <p:cNvPr id="18" name="Bildobjekt 17">
            <a:extLst>
              <a:ext uri="{FF2B5EF4-FFF2-40B4-BE49-F238E27FC236}">
                <a16:creationId xmlns:a16="http://schemas.microsoft.com/office/drawing/2014/main" id="{4993839E-6536-F847-AB1B-704BD62F073B}"/>
              </a:ext>
            </a:extLst>
          </p:cNvPr>
          <p:cNvPicPr>
            <a:picLocks noChangeAspect="1"/>
          </p:cNvPicPr>
          <p:nvPr/>
        </p:nvPicPr>
        <p:blipFill>
          <a:blip r:embed="rId6"/>
          <a:stretch>
            <a:fillRect/>
          </a:stretch>
        </p:blipFill>
        <p:spPr>
          <a:xfrm>
            <a:off x="281909" y="4942953"/>
            <a:ext cx="965200" cy="965200"/>
          </a:xfrm>
          <a:prstGeom prst="rect">
            <a:avLst/>
          </a:prstGeom>
        </p:spPr>
      </p:pic>
      <p:pic>
        <p:nvPicPr>
          <p:cNvPr id="19" name="Bildobjekt 18">
            <a:extLst>
              <a:ext uri="{FF2B5EF4-FFF2-40B4-BE49-F238E27FC236}">
                <a16:creationId xmlns:a16="http://schemas.microsoft.com/office/drawing/2014/main" id="{E38B1C24-3FA9-E74E-82BE-F351741E010B}"/>
              </a:ext>
            </a:extLst>
          </p:cNvPr>
          <p:cNvPicPr>
            <a:picLocks noChangeAspect="1"/>
          </p:cNvPicPr>
          <p:nvPr/>
        </p:nvPicPr>
        <p:blipFill>
          <a:blip r:embed="rId7"/>
          <a:stretch>
            <a:fillRect/>
          </a:stretch>
        </p:blipFill>
        <p:spPr>
          <a:xfrm>
            <a:off x="1546399" y="4964054"/>
            <a:ext cx="965200" cy="965200"/>
          </a:xfrm>
          <a:prstGeom prst="rect">
            <a:avLst/>
          </a:prstGeom>
        </p:spPr>
      </p:pic>
      <p:sp>
        <p:nvSpPr>
          <p:cNvPr id="15" name="textruta 14">
            <a:extLst>
              <a:ext uri="{FF2B5EF4-FFF2-40B4-BE49-F238E27FC236}">
                <a16:creationId xmlns:a16="http://schemas.microsoft.com/office/drawing/2014/main" id="{F15B2BC9-F1A3-874D-A2AB-5FF88EB58A44}"/>
              </a:ext>
            </a:extLst>
          </p:cNvPr>
          <p:cNvSpPr txBox="1"/>
          <p:nvPr/>
        </p:nvSpPr>
        <p:spPr>
          <a:xfrm>
            <a:off x="-949704" y="6028458"/>
            <a:ext cx="6106510"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defRPr sz="1200">
                <a:solidFill>
                  <a:srgbClr val="FFFFFF"/>
                </a:solidFill>
                <a:latin typeface="Poppins Regular"/>
                <a:ea typeface="Poppins Regular"/>
                <a:cs typeface="Poppins Regular"/>
                <a:sym typeface="Poppins Regular"/>
              </a:defRPr>
            </a:pPr>
            <a:r>
              <a:rPr lang="sv-SE" dirty="0"/>
              <a:t>#6634 GUY LINE JERK REDUCER, ø4 mm</a:t>
            </a:r>
          </a:p>
          <a:p>
            <a:pPr algn="r">
              <a:defRPr sz="1200">
                <a:solidFill>
                  <a:srgbClr val="FFFFFF"/>
                </a:solidFill>
                <a:latin typeface="Poppins Regular"/>
                <a:ea typeface="Poppins Regular"/>
                <a:cs typeface="Poppins Regular"/>
                <a:sym typeface="Poppins Regular"/>
              </a:defRPr>
            </a:pPr>
            <a:r>
              <a:rPr lang="sv-SE" dirty="0"/>
              <a:t>#6636 TARPAULIN ROPE JERK REDUCER, ø6 mm</a:t>
            </a:r>
          </a:p>
          <a:p>
            <a:pPr algn="r">
              <a:defRPr sz="1200">
                <a:solidFill>
                  <a:srgbClr val="FFFFFF"/>
                </a:solidFill>
                <a:latin typeface="Poppins Regular"/>
                <a:ea typeface="Poppins Regular"/>
                <a:cs typeface="Poppins Regular"/>
                <a:sym typeface="Poppins Regular"/>
              </a:defRPr>
            </a:pPr>
            <a:r>
              <a:rPr lang="sv-SE" dirty="0"/>
              <a:t>#6638 TARPAULIN ROPE JERK REDUCER, ø8 mm</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D3CB88EB-5104-5E46-A1C3-0DEC719E00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04369" y="0"/>
            <a:ext cx="6787631" cy="6858000"/>
          </a:xfrm>
          <a:prstGeom prst="rect">
            <a:avLst/>
          </a:prstGeom>
        </p:spPr>
      </p:pic>
      <p:sp>
        <p:nvSpPr>
          <p:cNvPr id="299" name="Rectangle 2"/>
          <p:cNvSpPr/>
          <p:nvPr/>
        </p:nvSpPr>
        <p:spPr>
          <a:xfrm>
            <a:off x="-4766" y="0"/>
            <a:ext cx="5409135" cy="6863865"/>
          </a:xfrm>
          <a:prstGeom prst="rect">
            <a:avLst/>
          </a:prstGeom>
          <a:solidFill>
            <a:srgbClr val="2A2624">
              <a:alpha val="94359"/>
            </a:srgbClr>
          </a:solidFill>
          <a:ln w="12700">
            <a:solidFill>
              <a:schemeClr val="accent1"/>
            </a:solidFill>
            <a:miter/>
          </a:ln>
        </p:spPr>
        <p:txBody>
          <a:bodyPr lIns="45719" rIns="45719" anchor="ctr"/>
          <a:lstStyle/>
          <a:p>
            <a:pPr algn="ctr">
              <a:defRPr sz="1000">
                <a:solidFill>
                  <a:srgbClr val="FFFFFF"/>
                </a:solidFill>
              </a:defRPr>
            </a:pPr>
            <a:endParaRPr/>
          </a:p>
        </p:txBody>
      </p:sp>
      <p:sp>
        <p:nvSpPr>
          <p:cNvPr id="300" name="TextBox 5"/>
          <p:cNvSpPr txBox="1"/>
          <p:nvPr/>
        </p:nvSpPr>
        <p:spPr>
          <a:xfrm>
            <a:off x="316595" y="2138512"/>
            <a:ext cx="4741183" cy="35855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a:solidFill>
                  <a:srgbClr val="FFFFFF"/>
                </a:solidFill>
                <a:latin typeface="Poppins Regular"/>
                <a:ea typeface="Poppins Regular"/>
                <a:cs typeface="Poppins Regular"/>
                <a:sym typeface="Poppins Regular"/>
              </a:defRPr>
            </a:pPr>
            <a:r>
              <a:rPr lang="sv-SE" dirty="0"/>
              <a:t>En plastdunk som tyngd för att hålla presenningen på plats. Fylls med vatten 3 liter = 3 kg. </a:t>
            </a:r>
          </a:p>
          <a:p>
            <a:pPr>
              <a:defRPr sz="1400">
                <a:solidFill>
                  <a:srgbClr val="FFFFFF"/>
                </a:solidFill>
                <a:latin typeface="Poppins Regular"/>
                <a:ea typeface="Poppins Regular"/>
                <a:cs typeface="Poppins Regular"/>
                <a:sym typeface="Poppins Regular"/>
              </a:defRPr>
            </a:pPr>
            <a:endParaRPr lang="sv-SE" dirty="0"/>
          </a:p>
          <a:p>
            <a:pPr>
              <a:defRPr sz="1400">
                <a:solidFill>
                  <a:srgbClr val="FFFFFF"/>
                </a:solidFill>
                <a:latin typeface="Poppins Regular"/>
                <a:ea typeface="Poppins Regular"/>
                <a:cs typeface="Poppins Regular"/>
                <a:sym typeface="Poppins Regular"/>
              </a:defRPr>
            </a:pPr>
            <a:r>
              <a:rPr lang="sv-SE" dirty="0"/>
              <a:t>Går att vika ihop när den inte används och är därför enkel att spara och återanvända.</a:t>
            </a:r>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dirty="0"/>
              <a:t>10 </a:t>
            </a:r>
            <a:r>
              <a:rPr dirty="0" err="1"/>
              <a:t>plastdunkar</a:t>
            </a:r>
            <a:r>
              <a:rPr dirty="0"/>
              <a:t> /</a:t>
            </a:r>
            <a:r>
              <a:rPr lang="sv-SE" dirty="0"/>
              <a:t> </a:t>
            </a:r>
            <a:r>
              <a:rPr dirty="0" err="1"/>
              <a:t>förpackning</a:t>
            </a:r>
            <a:endParaRPr dirty="0"/>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dirty="0" err="1"/>
              <a:t>Viks</a:t>
            </a:r>
            <a:r>
              <a:rPr dirty="0"/>
              <a:t> </a:t>
            </a:r>
            <a:r>
              <a:rPr dirty="0" err="1"/>
              <a:t>ihop</a:t>
            </a:r>
            <a:r>
              <a:rPr dirty="0"/>
              <a:t> </a:t>
            </a:r>
            <a:r>
              <a:rPr dirty="0" err="1"/>
              <a:t>när</a:t>
            </a:r>
            <a:r>
              <a:rPr dirty="0"/>
              <a:t> </a:t>
            </a:r>
            <a:r>
              <a:rPr dirty="0" err="1"/>
              <a:t>dom</a:t>
            </a:r>
            <a:r>
              <a:rPr dirty="0"/>
              <a:t> </a:t>
            </a:r>
            <a:r>
              <a:rPr dirty="0" err="1"/>
              <a:t>inte</a:t>
            </a:r>
            <a:r>
              <a:rPr dirty="0"/>
              <a:t> </a:t>
            </a:r>
            <a:r>
              <a:rPr dirty="0" err="1"/>
              <a:t>används</a:t>
            </a:r>
            <a:endParaRPr dirty="0"/>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dirty="0" err="1"/>
              <a:t>Billig</a:t>
            </a:r>
            <a:r>
              <a:rPr dirty="0"/>
              <a:t> </a:t>
            </a:r>
            <a:r>
              <a:rPr dirty="0" err="1"/>
              <a:t>och</a:t>
            </a:r>
            <a:r>
              <a:rPr dirty="0"/>
              <a:t> </a:t>
            </a:r>
            <a:r>
              <a:rPr dirty="0" err="1"/>
              <a:t>återanvändbar</a:t>
            </a:r>
            <a:endParaRPr dirty="0"/>
          </a:p>
          <a:p>
            <a:pPr>
              <a:defRPr sz="1400">
                <a:solidFill>
                  <a:srgbClr val="F8921C"/>
                </a:solidFill>
                <a:latin typeface="Poppins Regular"/>
                <a:ea typeface="Poppins Regular"/>
                <a:cs typeface="Poppins Regular"/>
                <a:sym typeface="Poppins Regular"/>
              </a:defRPr>
            </a:pPr>
            <a:endParaRPr dirty="0"/>
          </a:p>
          <a:p>
            <a:pPr>
              <a:defRPr sz="1400">
                <a:solidFill>
                  <a:srgbClr val="F8921C"/>
                </a:solidFill>
                <a:latin typeface="Poppins Regular"/>
                <a:ea typeface="Poppins Regular"/>
                <a:cs typeface="Poppins Regular"/>
                <a:sym typeface="Poppins Regular"/>
              </a:defRPr>
            </a:pPr>
            <a:endParaRPr dirty="0"/>
          </a:p>
          <a:p>
            <a:pPr>
              <a:defRPr sz="1400">
                <a:solidFill>
                  <a:srgbClr val="F8921C"/>
                </a:solidFill>
                <a:latin typeface="Poppins Regular"/>
                <a:ea typeface="Poppins Regular"/>
                <a:cs typeface="Poppins Regular"/>
                <a:sym typeface="Poppins Regular"/>
              </a:defRPr>
            </a:pPr>
            <a:endParaRPr dirty="0"/>
          </a:p>
          <a:p>
            <a:pPr>
              <a:defRPr sz="1400">
                <a:solidFill>
                  <a:srgbClr val="F8921C"/>
                </a:solidFill>
                <a:latin typeface="Poppins Regular"/>
                <a:ea typeface="Poppins Regular"/>
                <a:cs typeface="Poppins Regular"/>
                <a:sym typeface="Poppins Regular"/>
              </a:defRPr>
            </a:pPr>
            <a:endParaRPr dirty="0"/>
          </a:p>
          <a:p>
            <a:pPr>
              <a:defRPr sz="1400">
                <a:solidFill>
                  <a:srgbClr val="F8921C"/>
                </a:solidFill>
                <a:latin typeface="Poppins Regular"/>
                <a:ea typeface="Poppins Regular"/>
                <a:cs typeface="Poppins Regular"/>
                <a:sym typeface="Poppins Regular"/>
              </a:defRPr>
            </a:pPr>
            <a:endParaRPr dirty="0"/>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p:txBody>
      </p:sp>
      <p:sp>
        <p:nvSpPr>
          <p:cNvPr id="301" name="TextBox 7"/>
          <p:cNvSpPr txBox="1"/>
          <p:nvPr/>
        </p:nvSpPr>
        <p:spPr>
          <a:xfrm>
            <a:off x="299216" y="517166"/>
            <a:ext cx="4741183" cy="1122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t>PRESENNINGSVIKT - DUNK</a:t>
            </a:r>
          </a:p>
        </p:txBody>
      </p:sp>
      <p:sp>
        <p:nvSpPr>
          <p:cNvPr id="302" name="Rectangle 8"/>
          <p:cNvSpPr/>
          <p:nvPr/>
        </p:nvSpPr>
        <p:spPr>
          <a:xfrm>
            <a:off x="2408160" y="1679163"/>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pic>
        <p:nvPicPr>
          <p:cNvPr id="305" name="Picture 34" descr="Picture 34"/>
          <p:cNvPicPr>
            <a:picLocks noChangeAspect="1"/>
          </p:cNvPicPr>
          <p:nvPr/>
        </p:nvPicPr>
        <p:blipFill>
          <a:blip r:embed="rId3"/>
          <a:srcRect l="7857" r="3150" b="5448"/>
          <a:stretch>
            <a:fillRect/>
          </a:stretch>
        </p:blipFill>
        <p:spPr>
          <a:xfrm>
            <a:off x="11257827" y="6106510"/>
            <a:ext cx="699226" cy="613230"/>
          </a:xfrm>
          <a:prstGeom prst="rect">
            <a:avLst/>
          </a:prstGeom>
          <a:ln w="12700">
            <a:miter lim="400000"/>
          </a:ln>
          <a:effectLst>
            <a:outerShdw blurRad="63500" rotWithShape="0">
              <a:srgbClr val="000000">
                <a:alpha val="40000"/>
              </a:srgbClr>
            </a:outerShdw>
          </a:effectLst>
        </p:spPr>
      </p:pic>
      <p:sp>
        <p:nvSpPr>
          <p:cNvPr id="9" name="Ellips 8">
            <a:extLst>
              <a:ext uri="{FF2B5EF4-FFF2-40B4-BE49-F238E27FC236}">
                <a16:creationId xmlns:a16="http://schemas.microsoft.com/office/drawing/2014/main" id="{1C4ED01F-F996-DF4B-BA63-DB4E251652DA}"/>
              </a:ext>
            </a:extLst>
          </p:cNvPr>
          <p:cNvSpPr/>
          <p:nvPr/>
        </p:nvSpPr>
        <p:spPr>
          <a:xfrm>
            <a:off x="5725730" y="4215463"/>
            <a:ext cx="2368705" cy="2368705"/>
          </a:xfrm>
          <a:prstGeom prst="ellipse">
            <a:avLst/>
          </a:prstGeom>
          <a:solidFill>
            <a:schemeClr val="tx2">
              <a:lumMod val="40000"/>
              <a:lumOff val="60000"/>
            </a:schemeClr>
          </a:solidFill>
          <a:ln w="38100" cap="flat">
            <a:solidFill>
              <a:srgbClr val="F8921C"/>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sv-SE" sz="1800" b="0" i="0" u="none" strike="noStrike" cap="none" spc="0" normalizeH="0" baseline="0">
              <a:ln>
                <a:noFill/>
              </a:ln>
              <a:solidFill>
                <a:srgbClr val="000000"/>
              </a:solidFill>
              <a:effectLst/>
              <a:uFillTx/>
              <a:latin typeface="+mj-lt"/>
              <a:ea typeface="+mj-ea"/>
              <a:cs typeface="+mj-cs"/>
              <a:sym typeface="Calibri"/>
            </a:endParaRPr>
          </a:p>
        </p:txBody>
      </p:sp>
      <p:pic>
        <p:nvPicPr>
          <p:cNvPr id="10" name="Bildobjekt 9">
            <a:extLst>
              <a:ext uri="{FF2B5EF4-FFF2-40B4-BE49-F238E27FC236}">
                <a16:creationId xmlns:a16="http://schemas.microsoft.com/office/drawing/2014/main" id="{0F416E27-FC12-E640-B157-F0292B52AFC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80011" y="4254178"/>
            <a:ext cx="2368705" cy="2368705"/>
          </a:xfrm>
          <a:prstGeom prst="rect">
            <a:avLst/>
          </a:prstGeom>
        </p:spPr>
      </p:pic>
      <p:sp>
        <p:nvSpPr>
          <p:cNvPr id="13" name="textruta 12">
            <a:extLst>
              <a:ext uri="{FF2B5EF4-FFF2-40B4-BE49-F238E27FC236}">
                <a16:creationId xmlns:a16="http://schemas.microsoft.com/office/drawing/2014/main" id="{A7C1B104-B781-8C4F-B22B-29894E8F86CD}"/>
              </a:ext>
            </a:extLst>
          </p:cNvPr>
          <p:cNvSpPr txBox="1"/>
          <p:nvPr/>
        </p:nvSpPr>
        <p:spPr>
          <a:xfrm>
            <a:off x="-932091" y="6393491"/>
            <a:ext cx="6096000"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defRPr sz="1200">
                <a:solidFill>
                  <a:srgbClr val="FFFFFF"/>
                </a:solidFill>
                <a:latin typeface="Poppins Regular"/>
                <a:ea typeface="Poppins Regular"/>
                <a:cs typeface="Poppins Regular"/>
                <a:sym typeface="Poppins Regular"/>
              </a:defRPr>
            </a:pPr>
            <a:r>
              <a:rPr lang="sv-SE" dirty="0"/>
              <a:t>#6310 TARPAULIN WEIGHT BAG</a:t>
            </a:r>
          </a:p>
        </p:txBody>
      </p:sp>
      <p:pic>
        <p:nvPicPr>
          <p:cNvPr id="14" name="Bildobjekt 13">
            <a:extLst>
              <a:ext uri="{FF2B5EF4-FFF2-40B4-BE49-F238E27FC236}">
                <a16:creationId xmlns:a16="http://schemas.microsoft.com/office/drawing/2014/main" id="{59ADBC1A-1079-9046-9A65-014F047D2E22}"/>
              </a:ext>
            </a:extLst>
          </p:cNvPr>
          <p:cNvPicPr>
            <a:picLocks noChangeAspect="1"/>
          </p:cNvPicPr>
          <p:nvPr/>
        </p:nvPicPr>
        <p:blipFill>
          <a:blip r:embed="rId5"/>
          <a:stretch>
            <a:fillRect/>
          </a:stretch>
        </p:blipFill>
        <p:spPr>
          <a:xfrm>
            <a:off x="316595" y="5623910"/>
            <a:ext cx="965200" cy="965200"/>
          </a:xfrm>
          <a:prstGeom prst="rect">
            <a:avLst/>
          </a:prstGeom>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Rectangle 28"/>
          <p:cNvSpPr/>
          <p:nvPr/>
        </p:nvSpPr>
        <p:spPr>
          <a:xfrm>
            <a:off x="0" y="0"/>
            <a:ext cx="12218058" cy="6858001"/>
          </a:xfrm>
          <a:prstGeom prst="rect">
            <a:avLst/>
          </a:prstGeom>
          <a:solidFill>
            <a:srgbClr val="262626">
              <a:alpha val="92000"/>
            </a:srgbClr>
          </a:solidFill>
          <a:ln w="12700">
            <a:miter lim="400000"/>
          </a:ln>
        </p:spPr>
        <p:txBody>
          <a:bodyPr lIns="45719" rIns="45719" anchor="ctr"/>
          <a:lstStyle/>
          <a:p>
            <a:pPr algn="ctr">
              <a:defRPr>
                <a:solidFill>
                  <a:srgbClr val="FFFFFF"/>
                </a:solidFill>
              </a:defRPr>
            </a:pPr>
            <a:endParaRPr/>
          </a:p>
        </p:txBody>
      </p:sp>
      <p:pic>
        <p:nvPicPr>
          <p:cNvPr id="308" name="Picture 34" descr="Picture 34"/>
          <p:cNvPicPr>
            <a:picLocks noChangeAspect="1"/>
          </p:cNvPicPr>
          <p:nvPr/>
        </p:nvPicPr>
        <p:blipFill>
          <a:blip r:embed="rId2"/>
          <a:srcRect l="7858" r="3150" b="5448"/>
          <a:stretch>
            <a:fillRect/>
          </a:stretch>
        </p:blipFill>
        <p:spPr>
          <a:xfrm>
            <a:off x="5552054" y="5424759"/>
            <a:ext cx="1354740" cy="1188124"/>
          </a:xfrm>
          <a:prstGeom prst="rect">
            <a:avLst/>
          </a:prstGeom>
          <a:ln w="12700">
            <a:miter lim="400000"/>
          </a:ln>
          <a:effectLst>
            <a:outerShdw blurRad="63500" rotWithShape="0">
              <a:srgbClr val="000000">
                <a:alpha val="40000"/>
              </a:srgbClr>
            </a:outerShdw>
          </a:effectLst>
        </p:spPr>
      </p:pic>
      <p:sp>
        <p:nvSpPr>
          <p:cNvPr id="309" name="TextBox 9"/>
          <p:cNvSpPr txBox="1"/>
          <p:nvPr/>
        </p:nvSpPr>
        <p:spPr>
          <a:xfrm>
            <a:off x="4223472" y="649289"/>
            <a:ext cx="4060300" cy="4348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2700">
                <a:solidFill>
                  <a:srgbClr val="AFABAB"/>
                </a:solidFill>
              </a:defRPr>
            </a:lvl1pPr>
          </a:lstStyle>
          <a:p>
            <a:r>
              <a:t>OUTDOOR</a:t>
            </a:r>
          </a:p>
        </p:txBody>
      </p:sp>
      <p:sp>
        <p:nvSpPr>
          <p:cNvPr id="310" name="Rectangle 10"/>
          <p:cNvSpPr/>
          <p:nvPr/>
        </p:nvSpPr>
        <p:spPr>
          <a:xfrm>
            <a:off x="5985138" y="1274041"/>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sp>
        <p:nvSpPr>
          <p:cNvPr id="311" name="TextBox 21"/>
          <p:cNvSpPr txBox="1"/>
          <p:nvPr/>
        </p:nvSpPr>
        <p:spPr>
          <a:xfrm>
            <a:off x="4848584" y="4773829"/>
            <a:ext cx="1208325"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a:solidFill>
                  <a:schemeClr val="accent2"/>
                </a:solidFill>
              </a:defRPr>
            </a:lvl1pPr>
          </a:lstStyle>
          <a:p>
            <a:r>
              <a:rPr lang="sv-SE" dirty="0">
                <a:solidFill>
                  <a:srgbClr val="F8921C"/>
                </a:solidFill>
              </a:rPr>
              <a:t>GLASÖGON </a:t>
            </a:r>
          </a:p>
          <a:p>
            <a:r>
              <a:rPr lang="sv-SE" dirty="0">
                <a:solidFill>
                  <a:srgbClr val="F8921C"/>
                </a:solidFill>
              </a:rPr>
              <a:t>FLUGFISKE</a:t>
            </a:r>
            <a:endParaRPr dirty="0">
              <a:solidFill>
                <a:srgbClr val="F8921C"/>
              </a:solidFill>
            </a:endParaRPr>
          </a:p>
        </p:txBody>
      </p:sp>
      <p:sp>
        <p:nvSpPr>
          <p:cNvPr id="312" name="TextBox 21"/>
          <p:cNvSpPr txBox="1"/>
          <p:nvPr/>
        </p:nvSpPr>
        <p:spPr>
          <a:xfrm>
            <a:off x="6295598" y="4773829"/>
            <a:ext cx="1208325"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a:solidFill>
                  <a:schemeClr val="accent2"/>
                </a:solidFill>
              </a:defRPr>
            </a:lvl1pPr>
          </a:lstStyle>
          <a:p>
            <a:r>
              <a:rPr lang="sv-SE" dirty="0">
                <a:solidFill>
                  <a:srgbClr val="F8921C"/>
                </a:solidFill>
              </a:rPr>
              <a:t>KYLVÄSKA</a:t>
            </a:r>
          </a:p>
          <a:p>
            <a:r>
              <a:rPr lang="sv-SE" dirty="0">
                <a:solidFill>
                  <a:srgbClr val="F8921C"/>
                </a:solidFill>
              </a:rPr>
              <a:t>CAMPING BORD</a:t>
            </a:r>
            <a:endParaRPr dirty="0">
              <a:solidFill>
                <a:srgbClr val="F8921C"/>
              </a:solidFill>
            </a:endParaRPr>
          </a:p>
        </p:txBody>
      </p:sp>
      <p:sp>
        <p:nvSpPr>
          <p:cNvPr id="314" name="TextBox 21"/>
          <p:cNvSpPr txBox="1"/>
          <p:nvPr/>
        </p:nvSpPr>
        <p:spPr>
          <a:xfrm>
            <a:off x="4872246" y="2940764"/>
            <a:ext cx="1208325"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a:solidFill>
                  <a:schemeClr val="accent2"/>
                </a:solidFill>
              </a:defRPr>
            </a:lvl1pPr>
          </a:lstStyle>
          <a:p>
            <a:r>
              <a:rPr lang="sv-SE" dirty="0">
                <a:solidFill>
                  <a:srgbClr val="F8921C"/>
                </a:solidFill>
              </a:rPr>
              <a:t>FENDERSKYDD</a:t>
            </a:r>
          </a:p>
          <a:p>
            <a:r>
              <a:rPr lang="sv-SE" dirty="0">
                <a:solidFill>
                  <a:srgbClr val="F8921C"/>
                </a:solidFill>
              </a:rPr>
              <a:t>BRYGGA</a:t>
            </a:r>
            <a:endParaRPr dirty="0">
              <a:solidFill>
                <a:srgbClr val="F8921C"/>
              </a:solidFill>
            </a:endParaRPr>
          </a:p>
        </p:txBody>
      </p:sp>
      <p:sp>
        <p:nvSpPr>
          <p:cNvPr id="316" name="TextBox 21"/>
          <p:cNvSpPr txBox="1"/>
          <p:nvPr/>
        </p:nvSpPr>
        <p:spPr>
          <a:xfrm>
            <a:off x="6286203" y="2940764"/>
            <a:ext cx="1208325" cy="276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a:solidFill>
                  <a:schemeClr val="accent2"/>
                </a:solidFill>
              </a:defRPr>
            </a:lvl1pPr>
          </a:lstStyle>
          <a:p>
            <a:r>
              <a:rPr lang="sv-SE" dirty="0">
                <a:solidFill>
                  <a:srgbClr val="F8921C"/>
                </a:solidFill>
              </a:rPr>
              <a:t>GOLFHANDDUK</a:t>
            </a:r>
            <a:endParaRPr dirty="0">
              <a:solidFill>
                <a:srgbClr val="F8921C"/>
              </a:solidFill>
            </a:endParaRPr>
          </a:p>
        </p:txBody>
      </p:sp>
      <p:sp>
        <p:nvSpPr>
          <p:cNvPr id="318" name="Rektangel 9"/>
          <p:cNvSpPr/>
          <p:nvPr/>
        </p:nvSpPr>
        <p:spPr>
          <a:xfrm>
            <a:off x="6252149" y="3429000"/>
            <a:ext cx="1309290" cy="1302710"/>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sp>
        <p:nvSpPr>
          <p:cNvPr id="320" name="Rektangel 9"/>
          <p:cNvSpPr/>
          <p:nvPr/>
        </p:nvSpPr>
        <p:spPr>
          <a:xfrm>
            <a:off x="4812792" y="1632869"/>
            <a:ext cx="1309290" cy="1302710"/>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sp>
        <p:nvSpPr>
          <p:cNvPr id="321" name="Rektangel 9"/>
          <p:cNvSpPr/>
          <p:nvPr/>
        </p:nvSpPr>
        <p:spPr>
          <a:xfrm>
            <a:off x="6249298" y="1632869"/>
            <a:ext cx="1309290" cy="1302710"/>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sp>
        <p:nvSpPr>
          <p:cNvPr id="322" name="Rektangel 9"/>
          <p:cNvSpPr/>
          <p:nvPr/>
        </p:nvSpPr>
        <p:spPr>
          <a:xfrm>
            <a:off x="4806524" y="3437091"/>
            <a:ext cx="1309290" cy="1302710"/>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pic>
        <p:nvPicPr>
          <p:cNvPr id="20" name="Bildobjekt 19" descr="En bild som visar bil, inomhus, fordon, säte&#10;&#10;Automatiskt genererad beskrivning">
            <a:extLst>
              <a:ext uri="{FF2B5EF4-FFF2-40B4-BE49-F238E27FC236}">
                <a16:creationId xmlns:a16="http://schemas.microsoft.com/office/drawing/2014/main" id="{F45B64B6-3332-1F4E-BDC2-CE0941942B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9155" y="3890820"/>
            <a:ext cx="1219189" cy="556071"/>
          </a:xfrm>
          <a:prstGeom prst="rect">
            <a:avLst/>
          </a:prstGeom>
        </p:spPr>
      </p:pic>
      <p:pic>
        <p:nvPicPr>
          <p:cNvPr id="3" name="Bildobjekt 2" descr="En bild som visar utomhus&#10;&#10;Automatiskt genererad beskrivning">
            <a:extLst>
              <a:ext uri="{FF2B5EF4-FFF2-40B4-BE49-F238E27FC236}">
                <a16:creationId xmlns:a16="http://schemas.microsoft.com/office/drawing/2014/main" id="{92F2789A-AB93-044A-8DB3-568504ED23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12792" y="1632869"/>
            <a:ext cx="1309290" cy="1309290"/>
          </a:xfrm>
          <a:prstGeom prst="rect">
            <a:avLst/>
          </a:prstGeom>
        </p:spPr>
      </p:pic>
      <p:pic>
        <p:nvPicPr>
          <p:cNvPr id="5" name="Bildobjekt 4" descr="En bild som visar accessoarer&#10;&#10;Automatiskt genererad beskrivning">
            <a:extLst>
              <a:ext uri="{FF2B5EF4-FFF2-40B4-BE49-F238E27FC236}">
                <a16:creationId xmlns:a16="http://schemas.microsoft.com/office/drawing/2014/main" id="{D589C0F9-54F1-4D47-BFE7-947C939F1AA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14350" y="1688530"/>
            <a:ext cx="1190799" cy="1191388"/>
          </a:xfrm>
          <a:prstGeom prst="rect">
            <a:avLst/>
          </a:prstGeom>
        </p:spPr>
      </p:pic>
      <p:pic>
        <p:nvPicPr>
          <p:cNvPr id="7" name="Bildobjekt 6">
            <a:extLst>
              <a:ext uri="{FF2B5EF4-FFF2-40B4-BE49-F238E27FC236}">
                <a16:creationId xmlns:a16="http://schemas.microsoft.com/office/drawing/2014/main" id="{D06ACD29-A9CE-5F4B-A73C-D5CC6728D55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10375" y="3487264"/>
            <a:ext cx="690176" cy="1156866"/>
          </a:xfrm>
          <a:prstGeom prst="rect">
            <a:avLst/>
          </a:prstGeom>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 name="Rectangle 2"/>
          <p:cNvSpPr/>
          <p:nvPr/>
        </p:nvSpPr>
        <p:spPr>
          <a:xfrm>
            <a:off x="0" y="-5865"/>
            <a:ext cx="5409135" cy="6863865"/>
          </a:xfrm>
          <a:prstGeom prst="rect">
            <a:avLst/>
          </a:prstGeom>
          <a:solidFill>
            <a:srgbClr val="2A2624">
              <a:alpha val="94359"/>
            </a:srgbClr>
          </a:solidFill>
          <a:ln w="12700">
            <a:solidFill>
              <a:schemeClr val="accent1"/>
            </a:solidFill>
            <a:miter/>
          </a:ln>
        </p:spPr>
        <p:txBody>
          <a:bodyPr lIns="45719" rIns="45719" anchor="ctr"/>
          <a:lstStyle/>
          <a:p>
            <a:pPr algn="ctr">
              <a:defRPr sz="1000">
                <a:solidFill>
                  <a:srgbClr val="FFFFFF"/>
                </a:solidFill>
              </a:defRPr>
            </a:pPr>
            <a:endParaRPr/>
          </a:p>
        </p:txBody>
      </p:sp>
      <p:sp>
        <p:nvSpPr>
          <p:cNvPr id="325" name="TextBox 5"/>
          <p:cNvSpPr txBox="1"/>
          <p:nvPr/>
        </p:nvSpPr>
        <p:spPr>
          <a:xfrm>
            <a:off x="333975" y="2150478"/>
            <a:ext cx="4741183" cy="31547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a:solidFill>
                  <a:srgbClr val="FFFFFF"/>
                </a:solidFill>
                <a:latin typeface="Poppins Regular"/>
                <a:ea typeface="Poppins Regular"/>
                <a:cs typeface="Poppins Regular"/>
                <a:sym typeface="Poppins Regular"/>
              </a:defRPr>
            </a:pPr>
            <a:r>
              <a:rPr lang="sv-SE" dirty="0"/>
              <a:t>Bildäck, som används som bryggfender, kan ge svarta </a:t>
            </a:r>
            <a:r>
              <a:rPr lang="sv-SE" dirty="0" err="1"/>
              <a:t>skavmärken</a:t>
            </a:r>
            <a:r>
              <a:rPr lang="sv-SE" dirty="0"/>
              <a:t> på båtar. </a:t>
            </a:r>
          </a:p>
          <a:p>
            <a:pPr>
              <a:defRPr sz="1400">
                <a:solidFill>
                  <a:srgbClr val="FFFFFF"/>
                </a:solidFill>
                <a:latin typeface="Poppins Regular"/>
                <a:ea typeface="Poppins Regular"/>
                <a:cs typeface="Poppins Regular"/>
                <a:sym typeface="Poppins Regular"/>
              </a:defRPr>
            </a:pPr>
            <a:endParaRPr lang="sv-SE" dirty="0"/>
          </a:p>
          <a:p>
            <a:pPr>
              <a:defRPr sz="1400">
                <a:solidFill>
                  <a:srgbClr val="FFFFFF"/>
                </a:solidFill>
                <a:latin typeface="Poppins Regular"/>
                <a:ea typeface="Poppins Regular"/>
                <a:cs typeface="Poppins Regular"/>
                <a:sym typeface="Poppins Regular"/>
              </a:defRPr>
            </a:pPr>
            <a:r>
              <a:rPr lang="sv-SE" dirty="0"/>
              <a:t>Detta fenderskydd i presenningsväv, träs över däcken för att förhindra </a:t>
            </a:r>
            <a:r>
              <a:rPr lang="sv-SE" dirty="0" err="1"/>
              <a:t>skavmärken</a:t>
            </a:r>
            <a:r>
              <a:rPr lang="sv-SE" dirty="0"/>
              <a:t>. </a:t>
            </a:r>
          </a:p>
          <a:p>
            <a:pPr>
              <a:defRPr sz="1400">
                <a:solidFill>
                  <a:srgbClr val="FFFFFF"/>
                </a:solidFill>
                <a:latin typeface="Poppins Regular"/>
                <a:ea typeface="Poppins Regular"/>
                <a:cs typeface="Poppins Regular"/>
                <a:sym typeface="Poppins Regular"/>
              </a:defRPr>
            </a:pPr>
            <a:endParaRPr lang="sv-SE" dirty="0"/>
          </a:p>
          <a:p>
            <a:pPr>
              <a:defRPr sz="1400">
                <a:solidFill>
                  <a:srgbClr val="FFFFFF"/>
                </a:solidFill>
                <a:latin typeface="Poppins Regular"/>
                <a:ea typeface="Poppins Regular"/>
                <a:cs typeface="Poppins Regular"/>
                <a:sym typeface="Poppins Regular"/>
              </a:defRPr>
            </a:pPr>
            <a:r>
              <a:rPr lang="sv-SE" dirty="0"/>
              <a:t>Skydden ger samtidigt bryggan ett fräschare utseende</a:t>
            </a:r>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lang="sv-SE" dirty="0"/>
              <a:t>Skyddar båten för skav från bildäck</a:t>
            </a:r>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dirty="0" err="1"/>
              <a:t>Två</a:t>
            </a:r>
            <a:r>
              <a:rPr dirty="0"/>
              <a:t> </a:t>
            </a:r>
            <a:r>
              <a:rPr dirty="0" err="1"/>
              <a:t>storlekar</a:t>
            </a:r>
            <a:endParaRPr dirty="0"/>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dirty="0" err="1"/>
              <a:t>Två</a:t>
            </a:r>
            <a:r>
              <a:rPr dirty="0"/>
              <a:t> </a:t>
            </a:r>
            <a:r>
              <a:rPr dirty="0" err="1"/>
              <a:t>färger</a:t>
            </a:r>
            <a:r>
              <a:rPr dirty="0"/>
              <a:t> </a:t>
            </a:r>
            <a:r>
              <a:rPr lang="sv-SE" dirty="0"/>
              <a:t>b</a:t>
            </a:r>
            <a:r>
              <a:rPr dirty="0" err="1"/>
              <a:t>lå</a:t>
            </a:r>
            <a:r>
              <a:rPr dirty="0"/>
              <a:t> </a:t>
            </a:r>
            <a:r>
              <a:rPr dirty="0" err="1"/>
              <a:t>och</a:t>
            </a:r>
            <a:r>
              <a:rPr dirty="0"/>
              <a:t> vit</a:t>
            </a:r>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p:txBody>
      </p:sp>
      <p:sp>
        <p:nvSpPr>
          <p:cNvPr id="326" name="TextBox 7"/>
          <p:cNvSpPr txBox="1"/>
          <p:nvPr/>
        </p:nvSpPr>
        <p:spPr>
          <a:xfrm>
            <a:off x="299216" y="517166"/>
            <a:ext cx="4741183" cy="1122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t>FENDERSKYDD TILL BILDÄCK #1710</a:t>
            </a:r>
          </a:p>
        </p:txBody>
      </p:sp>
      <p:sp>
        <p:nvSpPr>
          <p:cNvPr id="327" name="Rectangle 8"/>
          <p:cNvSpPr/>
          <p:nvPr/>
        </p:nvSpPr>
        <p:spPr>
          <a:xfrm>
            <a:off x="2425541" y="1699597"/>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pic>
        <p:nvPicPr>
          <p:cNvPr id="328" name="Bildobjekt 11" descr="Bildobjekt 11"/>
          <p:cNvPicPr>
            <a:picLocks noChangeAspect="1"/>
          </p:cNvPicPr>
          <p:nvPr/>
        </p:nvPicPr>
        <p:blipFill>
          <a:blip r:embed="rId2"/>
          <a:stretch>
            <a:fillRect/>
          </a:stretch>
        </p:blipFill>
        <p:spPr>
          <a:xfrm>
            <a:off x="5409133" y="-5867"/>
            <a:ext cx="6863865" cy="6863866"/>
          </a:xfrm>
          <a:prstGeom prst="rect">
            <a:avLst/>
          </a:prstGeom>
          <a:ln w="12700">
            <a:miter lim="400000"/>
          </a:ln>
        </p:spPr>
      </p:pic>
      <p:pic>
        <p:nvPicPr>
          <p:cNvPr id="329" name="Picture 34" descr="Picture 34"/>
          <p:cNvPicPr>
            <a:picLocks noChangeAspect="1"/>
          </p:cNvPicPr>
          <p:nvPr/>
        </p:nvPicPr>
        <p:blipFill>
          <a:blip r:embed="rId3"/>
          <a:srcRect l="7857" r="3150" b="5448"/>
          <a:stretch>
            <a:fillRect/>
          </a:stretch>
        </p:blipFill>
        <p:spPr>
          <a:xfrm>
            <a:off x="11331399" y="6032939"/>
            <a:ext cx="699226" cy="613230"/>
          </a:xfrm>
          <a:prstGeom prst="rect">
            <a:avLst/>
          </a:prstGeom>
          <a:ln w="12700">
            <a:miter lim="400000"/>
          </a:ln>
          <a:effectLst>
            <a:outerShdw blurRad="63500" rotWithShape="0">
              <a:srgbClr val="000000">
                <a:alpha val="40000"/>
              </a:srgbClr>
            </a:outerShdw>
          </a:effectLst>
        </p:spPr>
      </p:pic>
      <p:pic>
        <p:nvPicPr>
          <p:cNvPr id="2" name="Bildobjekt 1">
            <a:extLst>
              <a:ext uri="{FF2B5EF4-FFF2-40B4-BE49-F238E27FC236}">
                <a16:creationId xmlns:a16="http://schemas.microsoft.com/office/drawing/2014/main" id="{4AC1C6F9-78F0-5E45-845B-2E0747D8AB46}"/>
              </a:ext>
            </a:extLst>
          </p:cNvPr>
          <p:cNvPicPr>
            <a:picLocks noChangeAspect="1"/>
          </p:cNvPicPr>
          <p:nvPr/>
        </p:nvPicPr>
        <p:blipFill>
          <a:blip r:embed="rId4"/>
          <a:stretch>
            <a:fillRect/>
          </a:stretch>
        </p:blipFill>
        <p:spPr>
          <a:xfrm>
            <a:off x="333975" y="5665516"/>
            <a:ext cx="965200" cy="965200"/>
          </a:xfrm>
          <a:prstGeom prst="rect">
            <a:avLst/>
          </a:prstGeom>
        </p:spPr>
      </p:pic>
      <p:sp>
        <p:nvSpPr>
          <p:cNvPr id="12" name="textruta 11">
            <a:extLst>
              <a:ext uri="{FF2B5EF4-FFF2-40B4-BE49-F238E27FC236}">
                <a16:creationId xmlns:a16="http://schemas.microsoft.com/office/drawing/2014/main" id="{36870411-3231-1C42-9338-45DBF52AA350}"/>
              </a:ext>
            </a:extLst>
          </p:cNvPr>
          <p:cNvSpPr txBox="1"/>
          <p:nvPr/>
        </p:nvSpPr>
        <p:spPr>
          <a:xfrm>
            <a:off x="-933480" y="6419172"/>
            <a:ext cx="6174826"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defRPr sz="1200">
                <a:solidFill>
                  <a:srgbClr val="FFFFFF"/>
                </a:solidFill>
                <a:latin typeface="Poppins Regular"/>
                <a:ea typeface="Poppins Regular"/>
                <a:cs typeface="Poppins Regular"/>
                <a:sym typeface="Poppins Regular"/>
              </a:defRPr>
            </a:pPr>
            <a:r>
              <a:rPr lang="sv-SE" dirty="0"/>
              <a:t>#1710 FENDERCOVER FOR CAR TYRE</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Rectangle 28"/>
          <p:cNvSpPr/>
          <p:nvPr/>
        </p:nvSpPr>
        <p:spPr>
          <a:xfrm>
            <a:off x="0" y="0"/>
            <a:ext cx="12218059" cy="6858001"/>
          </a:xfrm>
          <a:prstGeom prst="rect">
            <a:avLst/>
          </a:prstGeom>
          <a:solidFill>
            <a:srgbClr val="262626">
              <a:alpha val="92000"/>
            </a:srgbClr>
          </a:solidFill>
          <a:ln w="12700">
            <a:miter lim="400000"/>
          </a:ln>
        </p:spPr>
        <p:txBody>
          <a:bodyPr lIns="45719" rIns="45719" anchor="ctr"/>
          <a:lstStyle/>
          <a:p>
            <a:pPr algn="ctr">
              <a:defRPr>
                <a:solidFill>
                  <a:srgbClr val="FFFFFF"/>
                </a:solidFill>
              </a:defRPr>
            </a:pPr>
            <a:endParaRPr dirty="0"/>
          </a:p>
        </p:txBody>
      </p:sp>
      <p:pic>
        <p:nvPicPr>
          <p:cNvPr id="108" name="Picture 34" descr="Picture 34"/>
          <p:cNvPicPr>
            <a:picLocks noChangeAspect="1"/>
          </p:cNvPicPr>
          <p:nvPr/>
        </p:nvPicPr>
        <p:blipFill>
          <a:blip r:embed="rId2"/>
          <a:srcRect l="7858" r="3150" b="5448"/>
          <a:stretch>
            <a:fillRect/>
          </a:stretch>
        </p:blipFill>
        <p:spPr>
          <a:xfrm>
            <a:off x="5552054" y="5424759"/>
            <a:ext cx="1354740" cy="1188124"/>
          </a:xfrm>
          <a:prstGeom prst="rect">
            <a:avLst/>
          </a:prstGeom>
          <a:ln w="12700">
            <a:miter lim="400000"/>
          </a:ln>
          <a:effectLst>
            <a:outerShdw blurRad="63500" rotWithShape="0">
              <a:srgbClr val="000000">
                <a:alpha val="40000"/>
              </a:srgbClr>
            </a:outerShdw>
          </a:effectLst>
        </p:spPr>
      </p:pic>
      <p:sp>
        <p:nvSpPr>
          <p:cNvPr id="109" name="TextBox 9"/>
          <p:cNvSpPr txBox="1"/>
          <p:nvPr/>
        </p:nvSpPr>
        <p:spPr>
          <a:xfrm>
            <a:off x="4223472" y="649289"/>
            <a:ext cx="4060300" cy="4348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2700">
                <a:solidFill>
                  <a:srgbClr val="AFABAB"/>
                </a:solidFill>
              </a:defRPr>
            </a:lvl1pPr>
          </a:lstStyle>
          <a:p>
            <a:r>
              <a:rPr dirty="0"/>
              <a:t>INNEHÅLL</a:t>
            </a:r>
          </a:p>
        </p:txBody>
      </p:sp>
      <p:sp>
        <p:nvSpPr>
          <p:cNvPr id="110" name="Rectangle 10"/>
          <p:cNvSpPr/>
          <p:nvPr/>
        </p:nvSpPr>
        <p:spPr>
          <a:xfrm>
            <a:off x="5985138" y="1274041"/>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dirty="0"/>
          </a:p>
        </p:txBody>
      </p:sp>
      <p:sp>
        <p:nvSpPr>
          <p:cNvPr id="111" name="TextBox 21"/>
          <p:cNvSpPr txBox="1"/>
          <p:nvPr/>
        </p:nvSpPr>
        <p:spPr>
          <a:xfrm>
            <a:off x="3488756" y="3902073"/>
            <a:ext cx="2712831" cy="5892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rPr dirty="0"/>
              <a:t>PRESENNING</a:t>
            </a:r>
          </a:p>
        </p:txBody>
      </p:sp>
      <p:sp>
        <p:nvSpPr>
          <p:cNvPr id="112" name="TextBox 21"/>
          <p:cNvSpPr txBox="1"/>
          <p:nvPr/>
        </p:nvSpPr>
        <p:spPr>
          <a:xfrm>
            <a:off x="6394503" y="3889190"/>
            <a:ext cx="2240090" cy="5892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rPr dirty="0"/>
              <a:t>OUTDOOR</a:t>
            </a:r>
          </a:p>
        </p:txBody>
      </p:sp>
      <p:sp>
        <p:nvSpPr>
          <p:cNvPr id="113" name="TextBox 21"/>
          <p:cNvSpPr txBox="1"/>
          <p:nvPr/>
        </p:nvSpPr>
        <p:spPr>
          <a:xfrm>
            <a:off x="8873604" y="3856470"/>
            <a:ext cx="2195760" cy="5892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rPr dirty="0"/>
              <a:t>INDOOR</a:t>
            </a:r>
          </a:p>
        </p:txBody>
      </p:sp>
      <p:sp>
        <p:nvSpPr>
          <p:cNvPr id="114" name="TextBox 21"/>
          <p:cNvSpPr txBox="1"/>
          <p:nvPr/>
        </p:nvSpPr>
        <p:spPr>
          <a:xfrm>
            <a:off x="1444269" y="3898322"/>
            <a:ext cx="1558271" cy="5892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rPr dirty="0"/>
              <a:t>BÅT</a:t>
            </a:r>
          </a:p>
        </p:txBody>
      </p:sp>
      <p:pic>
        <p:nvPicPr>
          <p:cNvPr id="5" name="Bildobjekt 4">
            <a:extLst>
              <a:ext uri="{FF2B5EF4-FFF2-40B4-BE49-F238E27FC236}">
                <a16:creationId xmlns:a16="http://schemas.microsoft.com/office/drawing/2014/main" id="{337F47D7-CFD7-7A44-B6F3-A5E2A31FFDAE}"/>
              </a:ext>
            </a:extLst>
          </p:cNvPr>
          <p:cNvPicPr>
            <a:picLocks noChangeAspect="1"/>
          </p:cNvPicPr>
          <p:nvPr/>
        </p:nvPicPr>
        <p:blipFill>
          <a:blip r:embed="rId3"/>
          <a:stretch>
            <a:fillRect/>
          </a:stretch>
        </p:blipFill>
        <p:spPr>
          <a:xfrm>
            <a:off x="1566788" y="2473994"/>
            <a:ext cx="1306800" cy="1306800"/>
          </a:xfrm>
          <a:prstGeom prst="rect">
            <a:avLst/>
          </a:prstGeom>
        </p:spPr>
      </p:pic>
      <p:pic>
        <p:nvPicPr>
          <p:cNvPr id="19" name="Bildobjekt 18">
            <a:extLst>
              <a:ext uri="{FF2B5EF4-FFF2-40B4-BE49-F238E27FC236}">
                <a16:creationId xmlns:a16="http://schemas.microsoft.com/office/drawing/2014/main" id="{752D8A43-146A-4B4E-B25C-8F8E18B02004}"/>
              </a:ext>
            </a:extLst>
          </p:cNvPr>
          <p:cNvPicPr>
            <a:picLocks noChangeAspect="1"/>
          </p:cNvPicPr>
          <p:nvPr/>
        </p:nvPicPr>
        <p:blipFill>
          <a:blip r:embed="rId4"/>
          <a:stretch>
            <a:fillRect/>
          </a:stretch>
        </p:blipFill>
        <p:spPr>
          <a:xfrm>
            <a:off x="4191771" y="2473994"/>
            <a:ext cx="1306800" cy="1306800"/>
          </a:xfrm>
          <a:prstGeom prst="rect">
            <a:avLst/>
          </a:prstGeom>
        </p:spPr>
      </p:pic>
      <p:pic>
        <p:nvPicPr>
          <p:cNvPr id="21" name="Bildobjekt 20">
            <a:extLst>
              <a:ext uri="{FF2B5EF4-FFF2-40B4-BE49-F238E27FC236}">
                <a16:creationId xmlns:a16="http://schemas.microsoft.com/office/drawing/2014/main" id="{7A33B189-51C3-264D-8C26-B5E117C54F8B}"/>
              </a:ext>
            </a:extLst>
          </p:cNvPr>
          <p:cNvPicPr>
            <a:picLocks noChangeAspect="1"/>
          </p:cNvPicPr>
          <p:nvPr/>
        </p:nvPicPr>
        <p:blipFill>
          <a:blip r:embed="rId5"/>
          <a:stretch>
            <a:fillRect/>
          </a:stretch>
        </p:blipFill>
        <p:spPr>
          <a:xfrm>
            <a:off x="6861148" y="2473994"/>
            <a:ext cx="1306800" cy="1306800"/>
          </a:xfrm>
          <a:prstGeom prst="rect">
            <a:avLst/>
          </a:prstGeom>
        </p:spPr>
      </p:pic>
      <p:pic>
        <p:nvPicPr>
          <p:cNvPr id="15" name="Bildobjekt 14">
            <a:extLst>
              <a:ext uri="{FF2B5EF4-FFF2-40B4-BE49-F238E27FC236}">
                <a16:creationId xmlns:a16="http://schemas.microsoft.com/office/drawing/2014/main" id="{7C2D48A2-1696-884B-A9C6-663D79080007}"/>
              </a:ext>
            </a:extLst>
          </p:cNvPr>
          <p:cNvPicPr>
            <a:picLocks noChangeAspect="1"/>
          </p:cNvPicPr>
          <p:nvPr/>
        </p:nvPicPr>
        <p:blipFill>
          <a:blip r:embed="rId6"/>
          <a:stretch>
            <a:fillRect/>
          </a:stretch>
        </p:blipFill>
        <p:spPr>
          <a:xfrm>
            <a:off x="9318084" y="2473994"/>
            <a:ext cx="1306800" cy="1306800"/>
          </a:xfrm>
          <a:prstGeom prst="rect">
            <a:avLst/>
          </a:prstGeom>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Rectangle 2"/>
          <p:cNvSpPr/>
          <p:nvPr/>
        </p:nvSpPr>
        <p:spPr>
          <a:xfrm>
            <a:off x="0" y="-5865"/>
            <a:ext cx="5409135" cy="6863865"/>
          </a:xfrm>
          <a:prstGeom prst="rect">
            <a:avLst/>
          </a:prstGeom>
          <a:solidFill>
            <a:srgbClr val="2A2624">
              <a:alpha val="94359"/>
            </a:srgbClr>
          </a:solidFill>
          <a:ln w="12700">
            <a:solidFill>
              <a:schemeClr val="accent1"/>
            </a:solidFill>
            <a:miter/>
          </a:ln>
        </p:spPr>
        <p:txBody>
          <a:bodyPr lIns="45719" rIns="45719" anchor="ctr"/>
          <a:lstStyle/>
          <a:p>
            <a:pPr algn="ctr">
              <a:defRPr sz="1000">
                <a:solidFill>
                  <a:srgbClr val="FFFFFF"/>
                </a:solidFill>
              </a:defRPr>
            </a:pPr>
            <a:endParaRPr/>
          </a:p>
        </p:txBody>
      </p:sp>
      <p:sp>
        <p:nvSpPr>
          <p:cNvPr id="333" name="TextBox 5"/>
          <p:cNvSpPr txBox="1"/>
          <p:nvPr/>
        </p:nvSpPr>
        <p:spPr>
          <a:xfrm>
            <a:off x="333975" y="2308132"/>
            <a:ext cx="4741183" cy="29392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a:solidFill>
                  <a:srgbClr val="FFFFFF"/>
                </a:solidFill>
                <a:latin typeface="Poppins Regular"/>
                <a:ea typeface="Poppins Regular"/>
                <a:cs typeface="Poppins Regular"/>
                <a:sym typeface="Poppins Regular"/>
              </a:defRPr>
            </a:pPr>
            <a:r>
              <a:rPr lang="sv-SE" dirty="0"/>
              <a:t>Med en löstagbar handduk rengör man bollen på green smidigt som ett proffs. Det blir enkelt att torka rent klubborna inför varje slag. </a:t>
            </a:r>
          </a:p>
          <a:p>
            <a:pPr>
              <a:defRPr sz="1400">
                <a:solidFill>
                  <a:srgbClr val="FFFFFF"/>
                </a:solidFill>
                <a:latin typeface="Poppins Regular"/>
                <a:ea typeface="Poppins Regular"/>
                <a:cs typeface="Poppins Regular"/>
                <a:sym typeface="Poppins Regular"/>
              </a:defRPr>
            </a:pPr>
            <a:endParaRPr lang="sv-SE" dirty="0"/>
          </a:p>
          <a:p>
            <a:pPr>
              <a:defRPr sz="1400">
                <a:solidFill>
                  <a:srgbClr val="FFFFFF"/>
                </a:solidFill>
                <a:latin typeface="Poppins Regular"/>
                <a:ea typeface="Poppins Regular"/>
                <a:cs typeface="Poppins Regular"/>
                <a:sym typeface="Poppins Regular"/>
              </a:defRPr>
            </a:pPr>
            <a:r>
              <a:rPr lang="sv-SE" dirty="0"/>
              <a:t>En löstagbar handduk är bara att stoppa i tvättmaskinen. Köp till extra handduk för att alltid ha en ren tillhands.</a:t>
            </a:r>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lang="sv-SE" dirty="0"/>
              <a:t>Sänk din score med rena golfbollar och klubbor</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lang="sv-SE" dirty="0"/>
              <a:t>Hållaren passar alla typer av handdukar</a:t>
            </a:r>
          </a:p>
          <a:p>
            <a:pPr marL="285750" indent="-285750">
              <a:lnSpc>
                <a:spcPct val="150000"/>
              </a:lnSpc>
              <a:buSzPct val="100000"/>
              <a:buFont typeface="Wingdings" pitchFamily="2" charset="2"/>
              <a:buChar char="Ø"/>
              <a:defRPr sz="1400">
                <a:solidFill>
                  <a:srgbClr val="F8921C"/>
                </a:solidFill>
                <a:latin typeface="Poppins Regular"/>
                <a:ea typeface="Poppins Regular"/>
                <a:cs typeface="Poppins Regular"/>
                <a:sym typeface="Poppins Regular"/>
              </a:defRPr>
            </a:pPr>
            <a:r>
              <a:rPr dirty="0" err="1"/>
              <a:t>Mikrofiber</a:t>
            </a:r>
            <a:r>
              <a:rPr dirty="0"/>
              <a:t> </a:t>
            </a:r>
            <a:r>
              <a:rPr dirty="0" err="1"/>
              <a:t>handduk</a:t>
            </a:r>
            <a:r>
              <a:rPr dirty="0"/>
              <a:t> </a:t>
            </a:r>
            <a:r>
              <a:rPr dirty="0" err="1"/>
              <a:t>ingår</a:t>
            </a:r>
            <a:r>
              <a:rPr lang="sv-SE" dirty="0"/>
              <a:t>. </a:t>
            </a:r>
          </a:p>
          <a:p>
            <a:pPr algn="r">
              <a:defRPr sz="1200">
                <a:solidFill>
                  <a:srgbClr val="FFFFFF"/>
                </a:solidFill>
                <a:latin typeface="Poppins Regular"/>
                <a:ea typeface="Poppins Regular"/>
                <a:cs typeface="Poppins Regular"/>
                <a:sym typeface="Poppins Regular"/>
              </a:defRPr>
            </a:pPr>
            <a:endParaRPr dirty="0"/>
          </a:p>
          <a:p>
            <a:pPr algn="r">
              <a:defRPr sz="1200">
                <a:solidFill>
                  <a:srgbClr val="FFFFFF"/>
                </a:solidFill>
                <a:latin typeface="Poppins Regular"/>
                <a:ea typeface="Poppins Regular"/>
                <a:cs typeface="Poppins Regular"/>
                <a:sym typeface="Poppins Regular"/>
              </a:defRPr>
            </a:pPr>
            <a:endParaRPr dirty="0"/>
          </a:p>
        </p:txBody>
      </p:sp>
      <p:sp>
        <p:nvSpPr>
          <p:cNvPr id="334" name="TextBox 7"/>
          <p:cNvSpPr txBox="1"/>
          <p:nvPr/>
        </p:nvSpPr>
        <p:spPr>
          <a:xfrm>
            <a:off x="299216" y="517166"/>
            <a:ext cx="4741183" cy="13849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rPr lang="sv-SE" dirty="0"/>
              <a:t>HÅLLARE MED LÖSTAGBAR HANDDUK FÖR GOLF</a:t>
            </a:r>
            <a:endParaRPr dirty="0"/>
          </a:p>
        </p:txBody>
      </p:sp>
      <p:sp>
        <p:nvSpPr>
          <p:cNvPr id="335" name="Rectangle 8"/>
          <p:cNvSpPr/>
          <p:nvPr/>
        </p:nvSpPr>
        <p:spPr>
          <a:xfrm>
            <a:off x="2425541" y="2029424"/>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pic>
        <p:nvPicPr>
          <p:cNvPr id="336" name="Picture 34" descr="Picture 34"/>
          <p:cNvPicPr>
            <a:picLocks noChangeAspect="1"/>
          </p:cNvPicPr>
          <p:nvPr/>
        </p:nvPicPr>
        <p:blipFill>
          <a:blip r:embed="rId2"/>
          <a:srcRect l="7857" r="3150" b="5448"/>
          <a:stretch>
            <a:fillRect/>
          </a:stretch>
        </p:blipFill>
        <p:spPr>
          <a:xfrm>
            <a:off x="11257827" y="6106510"/>
            <a:ext cx="699226" cy="613230"/>
          </a:xfrm>
          <a:prstGeom prst="rect">
            <a:avLst/>
          </a:prstGeom>
          <a:ln w="12700">
            <a:miter lim="400000"/>
          </a:ln>
          <a:effectLst>
            <a:outerShdw blurRad="63500" rotWithShape="0">
              <a:srgbClr val="000000">
                <a:alpha val="40000"/>
              </a:srgbClr>
            </a:outerShdw>
          </a:effectLst>
        </p:spPr>
      </p:pic>
      <p:pic>
        <p:nvPicPr>
          <p:cNvPr id="338" name="8170 6. Towel hold with finger.psd" descr="8170 6. Towel hold with finger.psd"/>
          <p:cNvPicPr>
            <a:picLocks noChangeAspect="1"/>
          </p:cNvPicPr>
          <p:nvPr/>
        </p:nvPicPr>
        <p:blipFill>
          <a:blip r:embed="rId3"/>
          <a:stretch>
            <a:fillRect/>
          </a:stretch>
        </p:blipFill>
        <p:spPr>
          <a:xfrm>
            <a:off x="5300219" y="0"/>
            <a:ext cx="6858001" cy="6858000"/>
          </a:xfrm>
          <a:prstGeom prst="rect">
            <a:avLst/>
          </a:prstGeom>
          <a:ln w="12700">
            <a:miter lim="400000"/>
          </a:ln>
        </p:spPr>
      </p:pic>
      <p:sp>
        <p:nvSpPr>
          <p:cNvPr id="9" name="Ellips 8">
            <a:extLst>
              <a:ext uri="{FF2B5EF4-FFF2-40B4-BE49-F238E27FC236}">
                <a16:creationId xmlns:a16="http://schemas.microsoft.com/office/drawing/2014/main" id="{F3D2859E-44C7-C04F-A3C7-8B5D5DD520F8}"/>
              </a:ext>
            </a:extLst>
          </p:cNvPr>
          <p:cNvSpPr/>
          <p:nvPr/>
        </p:nvSpPr>
        <p:spPr>
          <a:xfrm>
            <a:off x="5696352" y="4343482"/>
            <a:ext cx="2368705" cy="2368705"/>
          </a:xfrm>
          <a:prstGeom prst="ellipse">
            <a:avLst/>
          </a:prstGeom>
          <a:solidFill>
            <a:schemeClr val="tx2">
              <a:lumMod val="40000"/>
              <a:lumOff val="60000"/>
            </a:schemeClr>
          </a:solidFill>
          <a:ln w="38100" cap="flat">
            <a:solidFill>
              <a:srgbClr val="F8921C"/>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sv-SE" sz="1800" b="0" i="0" u="none" strike="noStrike" cap="none" spc="0" normalizeH="0" baseline="0">
              <a:ln>
                <a:noFill/>
              </a:ln>
              <a:solidFill>
                <a:srgbClr val="000000"/>
              </a:solidFill>
              <a:effectLst/>
              <a:uFillTx/>
              <a:latin typeface="+mj-lt"/>
              <a:ea typeface="+mj-ea"/>
              <a:cs typeface="+mj-cs"/>
              <a:sym typeface="Calibri"/>
            </a:endParaRPr>
          </a:p>
        </p:txBody>
      </p:sp>
      <p:pic>
        <p:nvPicPr>
          <p:cNvPr id="10" name="Bildobjekt 9" descr="En bild som visar accessoarer&#10;&#10;Automatiskt genererad beskrivning">
            <a:extLst>
              <a:ext uri="{FF2B5EF4-FFF2-40B4-BE49-F238E27FC236}">
                <a16:creationId xmlns:a16="http://schemas.microsoft.com/office/drawing/2014/main" id="{90D6D4AF-0ED6-5E48-A83F-BFF975FDD40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122395">
            <a:off x="5880098" y="4448980"/>
            <a:ext cx="2125244" cy="2126295"/>
          </a:xfrm>
          <a:prstGeom prst="rect">
            <a:avLst/>
          </a:prstGeom>
        </p:spPr>
      </p:pic>
      <p:pic>
        <p:nvPicPr>
          <p:cNvPr id="2" name="Bildobjekt 1">
            <a:extLst>
              <a:ext uri="{FF2B5EF4-FFF2-40B4-BE49-F238E27FC236}">
                <a16:creationId xmlns:a16="http://schemas.microsoft.com/office/drawing/2014/main" id="{2009B13B-8868-3B4B-B19F-12ED98972D0C}"/>
              </a:ext>
            </a:extLst>
          </p:cNvPr>
          <p:cNvPicPr>
            <a:picLocks noChangeAspect="1"/>
          </p:cNvPicPr>
          <p:nvPr/>
        </p:nvPicPr>
        <p:blipFill>
          <a:blip r:embed="rId5"/>
          <a:stretch>
            <a:fillRect/>
          </a:stretch>
        </p:blipFill>
        <p:spPr>
          <a:xfrm>
            <a:off x="333975" y="5623910"/>
            <a:ext cx="965200" cy="965200"/>
          </a:xfrm>
          <a:prstGeom prst="rect">
            <a:avLst/>
          </a:prstGeom>
        </p:spPr>
      </p:pic>
      <p:sp>
        <p:nvSpPr>
          <p:cNvPr id="13" name="textruta 12">
            <a:extLst>
              <a:ext uri="{FF2B5EF4-FFF2-40B4-BE49-F238E27FC236}">
                <a16:creationId xmlns:a16="http://schemas.microsoft.com/office/drawing/2014/main" id="{38557CF0-85C7-8945-A010-3DBACE977849}"/>
              </a:ext>
            </a:extLst>
          </p:cNvPr>
          <p:cNvSpPr txBox="1"/>
          <p:nvPr/>
        </p:nvSpPr>
        <p:spPr>
          <a:xfrm>
            <a:off x="-1020842" y="6413125"/>
            <a:ext cx="6096000"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defRPr sz="1200">
                <a:solidFill>
                  <a:srgbClr val="FFFFFF"/>
                </a:solidFill>
                <a:latin typeface="Poppins Regular"/>
                <a:ea typeface="Poppins Regular"/>
                <a:cs typeface="Poppins Regular"/>
                <a:sym typeface="Poppins Regular"/>
              </a:defRPr>
            </a:pPr>
            <a:r>
              <a:rPr lang="sv-SE" dirty="0"/>
              <a:t>#8170 GOLF TOWEL HOLDER</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0" name="8290-10 2. Fly fishing woman 2.psd" descr="8290-10 2. Fly fishing woman 2.psd"/>
          <p:cNvPicPr>
            <a:picLocks noChangeAspect="1"/>
          </p:cNvPicPr>
          <p:nvPr/>
        </p:nvPicPr>
        <p:blipFill>
          <a:blip r:embed="rId2"/>
          <a:stretch>
            <a:fillRect/>
          </a:stretch>
        </p:blipFill>
        <p:spPr>
          <a:xfrm>
            <a:off x="5336318" y="0"/>
            <a:ext cx="6855682" cy="6858000"/>
          </a:xfrm>
          <a:prstGeom prst="rect">
            <a:avLst/>
          </a:prstGeom>
          <a:ln w="12700">
            <a:miter lim="400000"/>
          </a:ln>
        </p:spPr>
      </p:pic>
      <p:sp>
        <p:nvSpPr>
          <p:cNvPr id="341" name="Rectangle 2"/>
          <p:cNvSpPr/>
          <p:nvPr/>
        </p:nvSpPr>
        <p:spPr>
          <a:xfrm>
            <a:off x="0" y="-5865"/>
            <a:ext cx="5409135" cy="6863865"/>
          </a:xfrm>
          <a:prstGeom prst="rect">
            <a:avLst/>
          </a:prstGeom>
          <a:solidFill>
            <a:srgbClr val="2A2624">
              <a:alpha val="94359"/>
            </a:srgbClr>
          </a:solidFill>
          <a:ln w="12700">
            <a:solidFill>
              <a:schemeClr val="accent1"/>
            </a:solidFill>
            <a:miter/>
          </a:ln>
        </p:spPr>
        <p:txBody>
          <a:bodyPr lIns="45719" rIns="45719" anchor="ctr"/>
          <a:lstStyle/>
          <a:p>
            <a:pPr algn="ctr">
              <a:defRPr sz="1000">
                <a:solidFill>
                  <a:srgbClr val="FFFFFF"/>
                </a:solidFill>
              </a:defRPr>
            </a:pPr>
            <a:endParaRPr dirty="0"/>
          </a:p>
        </p:txBody>
      </p:sp>
      <p:sp>
        <p:nvSpPr>
          <p:cNvPr id="342" name="TextBox 5"/>
          <p:cNvSpPr txBox="1"/>
          <p:nvPr/>
        </p:nvSpPr>
        <p:spPr>
          <a:xfrm>
            <a:off x="333975" y="2352837"/>
            <a:ext cx="4741183" cy="31547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a:solidFill>
                  <a:srgbClr val="FFFFFF"/>
                </a:solidFill>
                <a:latin typeface="Poppins Regular"/>
                <a:ea typeface="Poppins Regular"/>
                <a:cs typeface="Poppins Regular"/>
                <a:sym typeface="Poppins Regular"/>
              </a:defRPr>
            </a:pPr>
            <a:r>
              <a:rPr lang="sv-SE" dirty="0"/>
              <a:t>Det kan vara svårt att se krok och lina när man ska knyta på en fluga. En dåligt knuten fluga kan innebära en förlorad drömfisk. Ett par glasögon med förstoring kan lösa problemet. </a:t>
            </a:r>
          </a:p>
          <a:p>
            <a:pPr>
              <a:defRPr sz="1400">
                <a:solidFill>
                  <a:srgbClr val="FFFFFF"/>
                </a:solidFill>
                <a:latin typeface="Poppins Regular"/>
                <a:ea typeface="Poppins Regular"/>
                <a:cs typeface="Poppins Regular"/>
                <a:sym typeface="Poppins Regular"/>
              </a:defRPr>
            </a:pPr>
            <a:endParaRPr lang="sv-SE" dirty="0"/>
          </a:p>
          <a:p>
            <a:pPr>
              <a:defRPr sz="1400">
                <a:solidFill>
                  <a:srgbClr val="FFFFFF"/>
                </a:solidFill>
                <a:latin typeface="Poppins Regular"/>
                <a:ea typeface="Poppins Regular"/>
                <a:cs typeface="Poppins Regular"/>
                <a:sym typeface="Poppins Regular"/>
              </a:defRPr>
            </a:pPr>
            <a:r>
              <a:rPr lang="sv-SE" dirty="0"/>
              <a:t>Läsglasögon som kan hänga på västen och som man, med en hand, kan sätta på näsan när man knyter på t ex en fluga. </a:t>
            </a:r>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dirty="0" err="1"/>
              <a:t>Enhandsgrepp</a:t>
            </a:r>
            <a:endParaRPr dirty="0"/>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dirty="0" err="1"/>
              <a:t>Styrka</a:t>
            </a:r>
            <a:r>
              <a:rPr dirty="0"/>
              <a:t> +2,5</a:t>
            </a:r>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dirty="0" err="1"/>
              <a:t>Förstoringsglas</a:t>
            </a:r>
            <a:r>
              <a:rPr dirty="0"/>
              <a:t> </a:t>
            </a:r>
            <a:r>
              <a:rPr dirty="0" err="1"/>
              <a:t>när</a:t>
            </a:r>
            <a:r>
              <a:rPr dirty="0"/>
              <a:t> man </a:t>
            </a:r>
            <a:r>
              <a:rPr dirty="0" err="1"/>
              <a:t>knyter</a:t>
            </a:r>
            <a:r>
              <a:rPr dirty="0"/>
              <a:t> </a:t>
            </a:r>
            <a:r>
              <a:rPr dirty="0" err="1"/>
              <a:t>kroken</a:t>
            </a:r>
            <a:endParaRPr dirty="0"/>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p:txBody>
      </p:sp>
      <p:sp>
        <p:nvSpPr>
          <p:cNvPr id="343" name="TextBox 7"/>
          <p:cNvSpPr txBox="1"/>
          <p:nvPr/>
        </p:nvSpPr>
        <p:spPr>
          <a:xfrm>
            <a:off x="299216" y="517166"/>
            <a:ext cx="4741183" cy="13849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rPr lang="sv-SE" dirty="0"/>
              <a:t>GLASÖGON MED FÖRSTORNING FÖR FISKE</a:t>
            </a:r>
            <a:endParaRPr dirty="0"/>
          </a:p>
        </p:txBody>
      </p:sp>
      <p:sp>
        <p:nvSpPr>
          <p:cNvPr id="344" name="Rectangle 8"/>
          <p:cNvSpPr/>
          <p:nvPr/>
        </p:nvSpPr>
        <p:spPr>
          <a:xfrm>
            <a:off x="2425541" y="1901956"/>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pic>
        <p:nvPicPr>
          <p:cNvPr id="345" name="Picture 34" descr="Picture 34"/>
          <p:cNvPicPr>
            <a:picLocks noChangeAspect="1"/>
          </p:cNvPicPr>
          <p:nvPr/>
        </p:nvPicPr>
        <p:blipFill>
          <a:blip r:embed="rId3"/>
          <a:srcRect l="7857" r="3150" b="5448"/>
          <a:stretch>
            <a:fillRect/>
          </a:stretch>
        </p:blipFill>
        <p:spPr>
          <a:xfrm>
            <a:off x="11257827" y="6106510"/>
            <a:ext cx="699226" cy="613230"/>
          </a:xfrm>
          <a:prstGeom prst="rect">
            <a:avLst/>
          </a:prstGeom>
          <a:ln w="12700">
            <a:miter lim="400000"/>
          </a:ln>
          <a:effectLst>
            <a:outerShdw blurRad="63500" rotWithShape="0">
              <a:srgbClr val="000000">
                <a:alpha val="40000"/>
              </a:srgbClr>
            </a:outerShdw>
          </a:effectLst>
        </p:spPr>
      </p:pic>
      <p:sp>
        <p:nvSpPr>
          <p:cNvPr id="9" name="Ellips 8">
            <a:extLst>
              <a:ext uri="{FF2B5EF4-FFF2-40B4-BE49-F238E27FC236}">
                <a16:creationId xmlns:a16="http://schemas.microsoft.com/office/drawing/2014/main" id="{64BB92F1-0B19-1549-8BE8-89391E92E735}"/>
              </a:ext>
            </a:extLst>
          </p:cNvPr>
          <p:cNvSpPr/>
          <p:nvPr/>
        </p:nvSpPr>
        <p:spPr>
          <a:xfrm>
            <a:off x="5669189" y="4330804"/>
            <a:ext cx="2368705" cy="2368705"/>
          </a:xfrm>
          <a:prstGeom prst="ellipse">
            <a:avLst/>
          </a:prstGeom>
          <a:solidFill>
            <a:schemeClr val="tx2">
              <a:lumMod val="40000"/>
              <a:lumOff val="60000"/>
            </a:schemeClr>
          </a:solidFill>
          <a:ln w="38100" cap="flat">
            <a:solidFill>
              <a:srgbClr val="F8921C"/>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sv-SE" sz="1800" b="0" i="0" u="none" strike="noStrike" cap="none" spc="0" normalizeH="0" baseline="0">
              <a:ln>
                <a:noFill/>
              </a:ln>
              <a:solidFill>
                <a:srgbClr val="000000"/>
              </a:solidFill>
              <a:effectLst/>
              <a:uFillTx/>
              <a:latin typeface="+mj-lt"/>
              <a:ea typeface="+mj-ea"/>
              <a:cs typeface="+mj-cs"/>
              <a:sym typeface="Calibri"/>
            </a:endParaRPr>
          </a:p>
        </p:txBody>
      </p:sp>
      <p:pic>
        <p:nvPicPr>
          <p:cNvPr id="3" name="Bildobjekt 2" descr="En bild som visar bil, inomhus, fordon, säte&#10;&#10;Automatiskt genererad beskrivning">
            <a:extLst>
              <a:ext uri="{FF2B5EF4-FFF2-40B4-BE49-F238E27FC236}">
                <a16:creationId xmlns:a16="http://schemas.microsoft.com/office/drawing/2014/main" id="{10E90799-642D-CE46-AAB5-19ED61A0CD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6380" y="5106093"/>
            <a:ext cx="1939936" cy="884803"/>
          </a:xfrm>
          <a:prstGeom prst="rect">
            <a:avLst/>
          </a:prstGeom>
        </p:spPr>
      </p:pic>
      <p:pic>
        <p:nvPicPr>
          <p:cNvPr id="4" name="Bildobjekt 3">
            <a:extLst>
              <a:ext uri="{FF2B5EF4-FFF2-40B4-BE49-F238E27FC236}">
                <a16:creationId xmlns:a16="http://schemas.microsoft.com/office/drawing/2014/main" id="{6B980392-4D91-3940-AE67-51A51F15D89B}"/>
              </a:ext>
            </a:extLst>
          </p:cNvPr>
          <p:cNvPicPr>
            <a:picLocks noChangeAspect="1"/>
          </p:cNvPicPr>
          <p:nvPr/>
        </p:nvPicPr>
        <p:blipFill>
          <a:blip r:embed="rId5"/>
          <a:stretch>
            <a:fillRect/>
          </a:stretch>
        </p:blipFill>
        <p:spPr>
          <a:xfrm>
            <a:off x="333975" y="5620084"/>
            <a:ext cx="965200" cy="965200"/>
          </a:xfrm>
          <a:prstGeom prst="rect">
            <a:avLst/>
          </a:prstGeom>
        </p:spPr>
      </p:pic>
      <p:sp>
        <p:nvSpPr>
          <p:cNvPr id="13" name="textruta 12">
            <a:extLst>
              <a:ext uri="{FF2B5EF4-FFF2-40B4-BE49-F238E27FC236}">
                <a16:creationId xmlns:a16="http://schemas.microsoft.com/office/drawing/2014/main" id="{44EFEC2B-7657-3A4A-B0AB-AFC7809ABA38}"/>
              </a:ext>
            </a:extLst>
          </p:cNvPr>
          <p:cNvSpPr txBox="1"/>
          <p:nvPr/>
        </p:nvSpPr>
        <p:spPr>
          <a:xfrm>
            <a:off x="-907641" y="6413125"/>
            <a:ext cx="6096000"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defRPr sz="1200">
                <a:solidFill>
                  <a:srgbClr val="FFFFFF"/>
                </a:solidFill>
                <a:latin typeface="Poppins Regular"/>
                <a:ea typeface="Poppins Regular"/>
                <a:cs typeface="Poppins Regular"/>
                <a:sym typeface="Poppins Regular"/>
              </a:defRPr>
            </a:pPr>
            <a:r>
              <a:rPr lang="sv-SE" dirty="0"/>
              <a:t>#8290 CLIP ON NOSE GLASSES - FISHING</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 name="Rectangle 2"/>
          <p:cNvSpPr/>
          <p:nvPr/>
        </p:nvSpPr>
        <p:spPr>
          <a:xfrm>
            <a:off x="0" y="-5865"/>
            <a:ext cx="5409135" cy="6863865"/>
          </a:xfrm>
          <a:prstGeom prst="rect">
            <a:avLst/>
          </a:prstGeom>
          <a:solidFill>
            <a:srgbClr val="2A2624">
              <a:alpha val="94359"/>
            </a:srgbClr>
          </a:solidFill>
          <a:ln w="12700">
            <a:solidFill>
              <a:schemeClr val="accent1"/>
            </a:solidFill>
            <a:miter/>
          </a:ln>
        </p:spPr>
        <p:txBody>
          <a:bodyPr lIns="45719" rIns="45719" anchor="ctr"/>
          <a:lstStyle/>
          <a:p>
            <a:pPr algn="ctr">
              <a:defRPr sz="1000">
                <a:solidFill>
                  <a:srgbClr val="FFFFFF"/>
                </a:solidFill>
              </a:defRPr>
            </a:pPr>
            <a:endParaRPr/>
          </a:p>
        </p:txBody>
      </p:sp>
      <p:sp>
        <p:nvSpPr>
          <p:cNvPr id="359" name="TextBox 5"/>
          <p:cNvSpPr txBox="1"/>
          <p:nvPr/>
        </p:nvSpPr>
        <p:spPr>
          <a:xfrm>
            <a:off x="333975" y="2150478"/>
            <a:ext cx="4741183" cy="30162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a:solidFill>
                  <a:srgbClr val="FFFFFF"/>
                </a:solidFill>
                <a:latin typeface="Poppins Regular"/>
                <a:ea typeface="Poppins Regular"/>
                <a:cs typeface="Poppins Regular"/>
                <a:sym typeface="Poppins Regular"/>
              </a:defRPr>
            </a:pPr>
            <a:r>
              <a:rPr lang="sv-SE" dirty="0"/>
              <a:t>Det är härligt att njuta av en solig frukost på altanen, men mjölken, juicen och påläggen mår inte lika bra i solen.</a:t>
            </a:r>
          </a:p>
          <a:p>
            <a:pPr>
              <a:defRPr sz="1400">
                <a:solidFill>
                  <a:srgbClr val="FFFFFF"/>
                </a:solidFill>
                <a:latin typeface="Poppins Regular"/>
                <a:ea typeface="Poppins Regular"/>
                <a:cs typeface="Poppins Regular"/>
                <a:sym typeface="Poppins Regular"/>
              </a:defRPr>
            </a:pPr>
            <a:endParaRPr lang="sv-SE" dirty="0"/>
          </a:p>
          <a:p>
            <a:pPr>
              <a:defRPr sz="1400">
                <a:solidFill>
                  <a:srgbClr val="FFFFFF"/>
                </a:solidFill>
                <a:latin typeface="Poppins Regular"/>
                <a:ea typeface="Poppins Regular"/>
                <a:cs typeface="Poppins Regular"/>
                <a:sym typeface="Poppins Regular"/>
              </a:defRPr>
            </a:pPr>
            <a:r>
              <a:rPr lang="sv-SE" dirty="0"/>
              <a:t>Den här kylväskan, som hängs på sidan av bordet, håller kylvarorna kalla. Krokarna på kylväskan passar alla typer av bord.</a:t>
            </a:r>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dirty="0" err="1"/>
              <a:t>Rymmer</a:t>
            </a:r>
            <a:r>
              <a:rPr dirty="0"/>
              <a:t> </a:t>
            </a:r>
            <a:r>
              <a:rPr lang="sv-SE" dirty="0"/>
              <a:t>xx liter</a:t>
            </a:r>
            <a:endParaRPr dirty="0"/>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dirty="0" err="1"/>
              <a:t>Passar</a:t>
            </a:r>
            <a:r>
              <a:rPr dirty="0"/>
              <a:t> </a:t>
            </a:r>
            <a:r>
              <a:rPr dirty="0" err="1"/>
              <a:t>alla</a:t>
            </a:r>
            <a:r>
              <a:rPr dirty="0"/>
              <a:t> bord</a:t>
            </a:r>
            <a:r>
              <a:rPr lang="sv-SE" dirty="0" err="1"/>
              <a:t>sskivor</a:t>
            </a:r>
            <a:endParaRPr lang="sv-SE" dirty="0"/>
          </a:p>
          <a:p>
            <a:pPr marL="285750" indent="-285750">
              <a:buSzPct val="100000"/>
              <a:buChar char="➢"/>
              <a:defRPr sz="1400">
                <a:solidFill>
                  <a:srgbClr val="F8921C"/>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p:txBody>
      </p:sp>
      <p:sp>
        <p:nvSpPr>
          <p:cNvPr id="360" name="TextBox 7"/>
          <p:cNvSpPr txBox="1"/>
          <p:nvPr/>
        </p:nvSpPr>
        <p:spPr>
          <a:xfrm>
            <a:off x="299216" y="517166"/>
            <a:ext cx="4741183" cy="9541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rPr dirty="0"/>
              <a:t>KYLVÄSKA FÖR CAMPINGBORD</a:t>
            </a:r>
          </a:p>
        </p:txBody>
      </p:sp>
      <p:sp>
        <p:nvSpPr>
          <p:cNvPr id="361" name="Rectangle 8"/>
          <p:cNvSpPr/>
          <p:nvPr/>
        </p:nvSpPr>
        <p:spPr>
          <a:xfrm>
            <a:off x="2425541" y="1699597"/>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sp>
        <p:nvSpPr>
          <p:cNvPr id="12" name="Rektangel 8">
            <a:extLst>
              <a:ext uri="{FF2B5EF4-FFF2-40B4-BE49-F238E27FC236}">
                <a16:creationId xmlns:a16="http://schemas.microsoft.com/office/drawing/2014/main" id="{8462BF43-E97D-9545-A040-5C3DB4DA71AF}"/>
              </a:ext>
            </a:extLst>
          </p:cNvPr>
          <p:cNvSpPr/>
          <p:nvPr/>
        </p:nvSpPr>
        <p:spPr>
          <a:xfrm>
            <a:off x="5391752" y="0"/>
            <a:ext cx="6800248" cy="6868336"/>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pic>
        <p:nvPicPr>
          <p:cNvPr id="3" name="Bildobjekt 2" descr="En bild som visar text, bord, möbler, arbetsbord&#10;&#10;Automatiskt genererad beskrivning">
            <a:extLst>
              <a:ext uri="{FF2B5EF4-FFF2-40B4-BE49-F238E27FC236}">
                <a16:creationId xmlns:a16="http://schemas.microsoft.com/office/drawing/2014/main" id="{D227A418-0A5A-1145-B059-1BB4D87898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33670" y="1112534"/>
            <a:ext cx="5626100" cy="4495800"/>
          </a:xfrm>
          <a:prstGeom prst="rect">
            <a:avLst/>
          </a:prstGeom>
        </p:spPr>
      </p:pic>
      <p:sp>
        <p:nvSpPr>
          <p:cNvPr id="15" name="Ellips 14">
            <a:extLst>
              <a:ext uri="{FF2B5EF4-FFF2-40B4-BE49-F238E27FC236}">
                <a16:creationId xmlns:a16="http://schemas.microsoft.com/office/drawing/2014/main" id="{E252E73F-4829-5448-9B5B-FF88A7026931}"/>
              </a:ext>
            </a:extLst>
          </p:cNvPr>
          <p:cNvSpPr/>
          <p:nvPr/>
        </p:nvSpPr>
        <p:spPr>
          <a:xfrm>
            <a:off x="5743110" y="4209009"/>
            <a:ext cx="2368705" cy="2368705"/>
          </a:xfrm>
          <a:prstGeom prst="ellipse">
            <a:avLst/>
          </a:prstGeom>
          <a:solidFill>
            <a:schemeClr val="tx2">
              <a:lumMod val="40000"/>
              <a:lumOff val="60000"/>
            </a:schemeClr>
          </a:solidFill>
          <a:ln w="38100" cap="flat">
            <a:solidFill>
              <a:srgbClr val="F8921C"/>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sv-SE" sz="1800" b="0" i="0" u="none" strike="noStrike" cap="none" spc="0" normalizeH="0" baseline="0">
              <a:ln>
                <a:noFill/>
              </a:ln>
              <a:solidFill>
                <a:srgbClr val="000000"/>
              </a:solidFill>
              <a:effectLst/>
              <a:uFillTx/>
              <a:latin typeface="+mj-lt"/>
              <a:ea typeface="+mj-ea"/>
              <a:cs typeface="+mj-cs"/>
              <a:sym typeface="Calibri"/>
            </a:endParaRPr>
          </a:p>
        </p:txBody>
      </p:sp>
      <p:pic>
        <p:nvPicPr>
          <p:cNvPr id="16" name="Bildobjekt 15">
            <a:extLst>
              <a:ext uri="{FF2B5EF4-FFF2-40B4-BE49-F238E27FC236}">
                <a16:creationId xmlns:a16="http://schemas.microsoft.com/office/drawing/2014/main" id="{9B3FB4AB-E33A-BE4A-9CBF-E47EC3E6F5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6088" y="4330400"/>
            <a:ext cx="1232464" cy="2065844"/>
          </a:xfrm>
          <a:prstGeom prst="rect">
            <a:avLst/>
          </a:prstGeom>
        </p:spPr>
      </p:pic>
      <p:pic>
        <p:nvPicPr>
          <p:cNvPr id="17" name="Bildobjekt 16">
            <a:extLst>
              <a:ext uri="{FF2B5EF4-FFF2-40B4-BE49-F238E27FC236}">
                <a16:creationId xmlns:a16="http://schemas.microsoft.com/office/drawing/2014/main" id="{5029CDBC-19FF-A844-A96F-9B1CBD318CC3}"/>
              </a:ext>
            </a:extLst>
          </p:cNvPr>
          <p:cNvPicPr>
            <a:picLocks noChangeAspect="1"/>
          </p:cNvPicPr>
          <p:nvPr/>
        </p:nvPicPr>
        <p:blipFill>
          <a:blip r:embed="rId5"/>
          <a:stretch>
            <a:fillRect/>
          </a:stretch>
        </p:blipFill>
        <p:spPr>
          <a:xfrm>
            <a:off x="1441544" y="5302299"/>
            <a:ext cx="965200" cy="965200"/>
          </a:xfrm>
          <a:prstGeom prst="rect">
            <a:avLst/>
          </a:prstGeom>
        </p:spPr>
      </p:pic>
      <p:pic>
        <p:nvPicPr>
          <p:cNvPr id="18" name="Bildobjekt 17">
            <a:extLst>
              <a:ext uri="{FF2B5EF4-FFF2-40B4-BE49-F238E27FC236}">
                <a16:creationId xmlns:a16="http://schemas.microsoft.com/office/drawing/2014/main" id="{F8867201-0F8B-394B-B72B-6B4860AE31D3}"/>
              </a:ext>
            </a:extLst>
          </p:cNvPr>
          <p:cNvPicPr>
            <a:picLocks noChangeAspect="1"/>
          </p:cNvPicPr>
          <p:nvPr/>
        </p:nvPicPr>
        <p:blipFill>
          <a:blip r:embed="rId6"/>
          <a:stretch>
            <a:fillRect/>
          </a:stretch>
        </p:blipFill>
        <p:spPr>
          <a:xfrm>
            <a:off x="340157" y="5317287"/>
            <a:ext cx="965200" cy="965200"/>
          </a:xfrm>
          <a:prstGeom prst="rect">
            <a:avLst/>
          </a:prstGeom>
        </p:spPr>
      </p:pic>
      <p:pic>
        <p:nvPicPr>
          <p:cNvPr id="20" name="Bildobjekt 19">
            <a:extLst>
              <a:ext uri="{FF2B5EF4-FFF2-40B4-BE49-F238E27FC236}">
                <a16:creationId xmlns:a16="http://schemas.microsoft.com/office/drawing/2014/main" id="{212E3ED3-F1D5-0447-AE68-D838E41C9687}"/>
              </a:ext>
            </a:extLst>
          </p:cNvPr>
          <p:cNvPicPr>
            <a:picLocks noChangeAspect="1"/>
          </p:cNvPicPr>
          <p:nvPr/>
        </p:nvPicPr>
        <p:blipFill>
          <a:blip r:embed="rId7"/>
          <a:stretch>
            <a:fillRect/>
          </a:stretch>
        </p:blipFill>
        <p:spPr>
          <a:xfrm>
            <a:off x="2555907" y="5317287"/>
            <a:ext cx="965200" cy="965200"/>
          </a:xfrm>
          <a:prstGeom prst="rect">
            <a:avLst/>
          </a:prstGeom>
        </p:spPr>
      </p:pic>
      <p:sp>
        <p:nvSpPr>
          <p:cNvPr id="19" name="textruta 18">
            <a:extLst>
              <a:ext uri="{FF2B5EF4-FFF2-40B4-BE49-F238E27FC236}">
                <a16:creationId xmlns:a16="http://schemas.microsoft.com/office/drawing/2014/main" id="{E9DF8FD5-DD47-2A4B-866B-8724EA898693}"/>
              </a:ext>
            </a:extLst>
          </p:cNvPr>
          <p:cNvSpPr txBox="1"/>
          <p:nvPr/>
        </p:nvSpPr>
        <p:spPr>
          <a:xfrm>
            <a:off x="-915457" y="6396244"/>
            <a:ext cx="6096000"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defRPr sz="1200">
                <a:solidFill>
                  <a:srgbClr val="FFFFFF"/>
                </a:solidFill>
                <a:latin typeface="Poppins Regular"/>
                <a:ea typeface="Poppins Regular"/>
                <a:cs typeface="Poppins Regular"/>
                <a:sym typeface="Poppins Regular"/>
              </a:defRPr>
            </a:pPr>
            <a:r>
              <a:rPr lang="sv-SE" dirty="0"/>
              <a:t>#2330 CAMPING TABLE COOLING BAG</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 name="Rectangle 28"/>
          <p:cNvSpPr/>
          <p:nvPr/>
        </p:nvSpPr>
        <p:spPr>
          <a:xfrm>
            <a:off x="0" y="4648"/>
            <a:ext cx="12218059" cy="6858001"/>
          </a:xfrm>
          <a:prstGeom prst="rect">
            <a:avLst/>
          </a:prstGeom>
          <a:solidFill>
            <a:srgbClr val="262626">
              <a:alpha val="92000"/>
            </a:srgbClr>
          </a:solidFill>
          <a:ln w="12700">
            <a:miter lim="400000"/>
          </a:ln>
        </p:spPr>
        <p:txBody>
          <a:bodyPr lIns="45719" rIns="45719" anchor="ctr"/>
          <a:lstStyle/>
          <a:p>
            <a:pPr algn="ctr">
              <a:defRPr>
                <a:solidFill>
                  <a:srgbClr val="FFFFFF"/>
                </a:solidFill>
              </a:defRPr>
            </a:pPr>
            <a:endParaRPr/>
          </a:p>
        </p:txBody>
      </p:sp>
      <p:pic>
        <p:nvPicPr>
          <p:cNvPr id="379" name="Picture 34" descr="Picture 34"/>
          <p:cNvPicPr>
            <a:picLocks noChangeAspect="1"/>
          </p:cNvPicPr>
          <p:nvPr/>
        </p:nvPicPr>
        <p:blipFill>
          <a:blip r:embed="rId2"/>
          <a:srcRect l="7858" r="3150" b="5448"/>
          <a:stretch>
            <a:fillRect/>
          </a:stretch>
        </p:blipFill>
        <p:spPr>
          <a:xfrm>
            <a:off x="5552054" y="5424759"/>
            <a:ext cx="1354740" cy="1188124"/>
          </a:xfrm>
          <a:prstGeom prst="rect">
            <a:avLst/>
          </a:prstGeom>
          <a:ln w="12700">
            <a:miter lim="400000"/>
          </a:ln>
          <a:effectLst>
            <a:outerShdw blurRad="63500" rotWithShape="0">
              <a:srgbClr val="000000">
                <a:alpha val="40000"/>
              </a:srgbClr>
            </a:outerShdw>
          </a:effectLst>
        </p:spPr>
      </p:pic>
      <p:sp>
        <p:nvSpPr>
          <p:cNvPr id="380" name="TextBox 9"/>
          <p:cNvSpPr txBox="1"/>
          <p:nvPr/>
        </p:nvSpPr>
        <p:spPr>
          <a:xfrm>
            <a:off x="4223472" y="649289"/>
            <a:ext cx="4060300" cy="4348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2700">
                <a:solidFill>
                  <a:srgbClr val="AFABAB"/>
                </a:solidFill>
              </a:defRPr>
            </a:lvl1pPr>
          </a:lstStyle>
          <a:p>
            <a:r>
              <a:t>INDOOR</a:t>
            </a:r>
          </a:p>
        </p:txBody>
      </p:sp>
      <p:sp>
        <p:nvSpPr>
          <p:cNvPr id="381" name="Rectangle 10"/>
          <p:cNvSpPr/>
          <p:nvPr/>
        </p:nvSpPr>
        <p:spPr>
          <a:xfrm>
            <a:off x="5985138" y="1274041"/>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sp>
        <p:nvSpPr>
          <p:cNvPr id="382" name="TextBox 21"/>
          <p:cNvSpPr txBox="1"/>
          <p:nvPr/>
        </p:nvSpPr>
        <p:spPr>
          <a:xfrm>
            <a:off x="5605774" y="3850016"/>
            <a:ext cx="1208325"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a:solidFill>
                  <a:schemeClr val="accent2"/>
                </a:solidFill>
              </a:defRPr>
            </a:lvl1pPr>
          </a:lstStyle>
          <a:p>
            <a:r>
              <a:rPr dirty="0">
                <a:solidFill>
                  <a:srgbClr val="F8921C"/>
                </a:solidFill>
              </a:rPr>
              <a:t>GLASÖGON  SYMASKIN</a:t>
            </a:r>
          </a:p>
        </p:txBody>
      </p:sp>
      <p:sp>
        <p:nvSpPr>
          <p:cNvPr id="12" name="Rektangel 9">
            <a:extLst>
              <a:ext uri="{FF2B5EF4-FFF2-40B4-BE49-F238E27FC236}">
                <a16:creationId xmlns:a16="http://schemas.microsoft.com/office/drawing/2014/main" id="{50579D29-C638-F24A-A0C7-6C6177C451A7}"/>
              </a:ext>
            </a:extLst>
          </p:cNvPr>
          <p:cNvSpPr/>
          <p:nvPr/>
        </p:nvSpPr>
        <p:spPr>
          <a:xfrm>
            <a:off x="5605774" y="2533273"/>
            <a:ext cx="1309290" cy="1302710"/>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pic>
        <p:nvPicPr>
          <p:cNvPr id="13" name="Bildobjekt 12" descr="En bild som visar bil, inomhus, fordon, säte&#10;&#10;Automatiskt genererad beskrivning">
            <a:extLst>
              <a:ext uri="{FF2B5EF4-FFF2-40B4-BE49-F238E27FC236}">
                <a16:creationId xmlns:a16="http://schemas.microsoft.com/office/drawing/2014/main" id="{0830639D-F694-6A42-9496-46C90AC0CD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57816" y="2958083"/>
            <a:ext cx="1219189" cy="556071"/>
          </a:xfrm>
          <a:prstGeom prst="rect">
            <a:avLst/>
          </a:prstGeom>
        </p:spPr>
      </p:pic>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5" name="8292 6. Happy.psd" descr="8292 6. Happy.psd"/>
          <p:cNvPicPr>
            <a:picLocks noChangeAspect="1"/>
          </p:cNvPicPr>
          <p:nvPr/>
        </p:nvPicPr>
        <p:blipFill>
          <a:blip r:embed="rId3"/>
          <a:stretch>
            <a:fillRect/>
          </a:stretch>
        </p:blipFill>
        <p:spPr>
          <a:xfrm>
            <a:off x="5411192" y="0"/>
            <a:ext cx="6858001" cy="6858000"/>
          </a:xfrm>
          <a:prstGeom prst="rect">
            <a:avLst/>
          </a:prstGeom>
          <a:ln w="12700">
            <a:miter lim="400000"/>
          </a:ln>
        </p:spPr>
      </p:pic>
      <p:sp>
        <p:nvSpPr>
          <p:cNvPr id="386" name="Rectangle 2"/>
          <p:cNvSpPr/>
          <p:nvPr/>
        </p:nvSpPr>
        <p:spPr>
          <a:xfrm>
            <a:off x="-1" y="-2933"/>
            <a:ext cx="5409136" cy="6863866"/>
          </a:xfrm>
          <a:prstGeom prst="rect">
            <a:avLst/>
          </a:prstGeom>
          <a:solidFill>
            <a:srgbClr val="2A2624">
              <a:alpha val="94359"/>
            </a:srgbClr>
          </a:solidFill>
          <a:ln w="12700">
            <a:solidFill>
              <a:schemeClr val="accent1"/>
            </a:solidFill>
            <a:miter/>
          </a:ln>
        </p:spPr>
        <p:txBody>
          <a:bodyPr lIns="45719" rIns="45719" anchor="ctr"/>
          <a:lstStyle/>
          <a:p>
            <a:pPr algn="ctr">
              <a:defRPr sz="1000">
                <a:solidFill>
                  <a:srgbClr val="FFFFFF"/>
                </a:solidFill>
              </a:defRPr>
            </a:pPr>
            <a:endParaRPr/>
          </a:p>
        </p:txBody>
      </p:sp>
      <p:sp>
        <p:nvSpPr>
          <p:cNvPr id="387" name="TextBox 5"/>
          <p:cNvSpPr txBox="1"/>
          <p:nvPr/>
        </p:nvSpPr>
        <p:spPr>
          <a:xfrm>
            <a:off x="299216" y="2193043"/>
            <a:ext cx="4741183" cy="30162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a:solidFill>
                  <a:srgbClr val="FFFFFF"/>
                </a:solidFill>
                <a:latin typeface="Poppins Regular"/>
                <a:ea typeface="Poppins Regular"/>
                <a:cs typeface="Poppins Regular"/>
                <a:sym typeface="Poppins Regular"/>
              </a:defRPr>
            </a:pPr>
            <a:r>
              <a:rPr dirty="0" err="1"/>
              <a:t>Läsglasögon</a:t>
            </a:r>
            <a:r>
              <a:rPr dirty="0"/>
              <a:t> </a:t>
            </a:r>
            <a:r>
              <a:rPr dirty="0" err="1"/>
              <a:t>som</a:t>
            </a:r>
            <a:r>
              <a:rPr dirty="0"/>
              <a:t> </a:t>
            </a:r>
            <a:r>
              <a:rPr dirty="0" err="1"/>
              <a:t>hjälp</a:t>
            </a:r>
            <a:r>
              <a:rPr dirty="0"/>
              <a:t> </a:t>
            </a:r>
            <a:r>
              <a:rPr dirty="0" err="1"/>
              <a:t>för</a:t>
            </a:r>
            <a:r>
              <a:rPr dirty="0"/>
              <a:t> </a:t>
            </a:r>
            <a:r>
              <a:rPr dirty="0" err="1"/>
              <a:t>att</a:t>
            </a:r>
            <a:r>
              <a:rPr dirty="0"/>
              <a:t> se </a:t>
            </a:r>
            <a:r>
              <a:rPr dirty="0" err="1"/>
              <a:t>nålsögat</a:t>
            </a:r>
            <a:r>
              <a:rPr dirty="0"/>
              <a:t> </a:t>
            </a:r>
            <a:r>
              <a:rPr dirty="0" err="1"/>
              <a:t>när</a:t>
            </a:r>
            <a:r>
              <a:rPr dirty="0"/>
              <a:t> man ska </a:t>
            </a:r>
            <a:r>
              <a:rPr dirty="0" err="1"/>
              <a:t>trä</a:t>
            </a:r>
            <a:r>
              <a:rPr dirty="0"/>
              <a:t> </a:t>
            </a:r>
            <a:r>
              <a:rPr dirty="0" err="1"/>
              <a:t>sy</a:t>
            </a:r>
            <a:r>
              <a:rPr lang="sv-SE" dirty="0"/>
              <a:t>nålen</a:t>
            </a:r>
            <a:r>
              <a:rPr dirty="0"/>
              <a:t>. </a:t>
            </a:r>
            <a:r>
              <a:rPr dirty="0" err="1"/>
              <a:t>Nålsögon</a:t>
            </a:r>
            <a:r>
              <a:rPr dirty="0"/>
              <a:t> </a:t>
            </a:r>
            <a:r>
              <a:rPr dirty="0" err="1"/>
              <a:t>är</a:t>
            </a:r>
            <a:r>
              <a:rPr dirty="0"/>
              <a:t> </a:t>
            </a:r>
            <a:r>
              <a:rPr dirty="0" err="1"/>
              <a:t>små</a:t>
            </a:r>
            <a:r>
              <a:rPr dirty="0"/>
              <a:t> men med </a:t>
            </a:r>
            <a:r>
              <a:rPr dirty="0" err="1"/>
              <a:t>hjälp</a:t>
            </a:r>
            <a:r>
              <a:rPr dirty="0"/>
              <a:t> av </a:t>
            </a:r>
            <a:r>
              <a:rPr dirty="0" err="1"/>
              <a:t>ett</a:t>
            </a:r>
            <a:r>
              <a:rPr dirty="0"/>
              <a:t> par </a:t>
            </a:r>
            <a:r>
              <a:rPr dirty="0" err="1"/>
              <a:t>läsglasögon</a:t>
            </a:r>
            <a:r>
              <a:rPr dirty="0"/>
              <a:t> </a:t>
            </a:r>
            <a:r>
              <a:rPr dirty="0" err="1"/>
              <a:t>blir</a:t>
            </a:r>
            <a:r>
              <a:rPr dirty="0"/>
              <a:t> det </a:t>
            </a:r>
            <a:r>
              <a:rPr dirty="0" err="1"/>
              <a:t>enklare</a:t>
            </a:r>
            <a:r>
              <a:rPr dirty="0"/>
              <a:t>. </a:t>
            </a:r>
            <a:r>
              <a:rPr dirty="0" err="1"/>
              <a:t>Glasögonen</a:t>
            </a:r>
            <a:r>
              <a:rPr dirty="0"/>
              <a:t> </a:t>
            </a:r>
            <a:r>
              <a:rPr dirty="0" err="1"/>
              <a:t>är</a:t>
            </a:r>
            <a:r>
              <a:rPr dirty="0"/>
              <a:t> </a:t>
            </a:r>
            <a:r>
              <a:rPr dirty="0" err="1"/>
              <a:t>platta</a:t>
            </a:r>
            <a:r>
              <a:rPr dirty="0"/>
              <a:t> </a:t>
            </a:r>
            <a:r>
              <a:rPr dirty="0" err="1"/>
              <a:t>och</a:t>
            </a:r>
            <a:r>
              <a:rPr dirty="0"/>
              <a:t> </a:t>
            </a:r>
            <a:r>
              <a:rPr dirty="0" err="1"/>
              <a:t>får</a:t>
            </a:r>
            <a:r>
              <a:rPr dirty="0"/>
              <a:t> plats </a:t>
            </a:r>
            <a:r>
              <a:rPr dirty="0" err="1"/>
              <a:t>i</a:t>
            </a:r>
            <a:r>
              <a:rPr dirty="0"/>
              <a:t> </a:t>
            </a:r>
            <a:r>
              <a:rPr dirty="0" err="1"/>
              <a:t>syskrinet</a:t>
            </a:r>
            <a:r>
              <a:rPr dirty="0"/>
              <a:t>. </a:t>
            </a:r>
            <a:r>
              <a:rPr dirty="0" err="1"/>
              <a:t>Sätts</a:t>
            </a:r>
            <a:r>
              <a:rPr dirty="0"/>
              <a:t> </a:t>
            </a:r>
            <a:r>
              <a:rPr dirty="0" err="1"/>
              <a:t>på</a:t>
            </a:r>
            <a:r>
              <a:rPr dirty="0"/>
              <a:t> </a:t>
            </a:r>
            <a:r>
              <a:rPr dirty="0" err="1"/>
              <a:t>näsan</a:t>
            </a:r>
            <a:r>
              <a:rPr dirty="0"/>
              <a:t> med bara </a:t>
            </a:r>
            <a:r>
              <a:rPr dirty="0" err="1"/>
              <a:t>en</a:t>
            </a:r>
            <a:r>
              <a:rPr dirty="0"/>
              <a:t> hand.</a:t>
            </a:r>
            <a:endParaRPr lang="sv-SE" dirty="0"/>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dirty="0" err="1">
                <a:solidFill>
                  <a:srgbClr val="F8921C"/>
                </a:solidFill>
              </a:rPr>
              <a:t>Enhandsgrepp</a:t>
            </a:r>
            <a:endParaRPr dirty="0">
              <a:solidFill>
                <a:srgbClr val="F8921C"/>
              </a:solidFill>
            </a:endParaRPr>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dirty="0">
                <a:solidFill>
                  <a:srgbClr val="F8921C"/>
                </a:solidFill>
              </a:rPr>
              <a:t>Tar </a:t>
            </a:r>
            <a:r>
              <a:rPr dirty="0" err="1">
                <a:solidFill>
                  <a:srgbClr val="F8921C"/>
                </a:solidFill>
              </a:rPr>
              <a:t>liten</a:t>
            </a:r>
            <a:r>
              <a:rPr dirty="0">
                <a:solidFill>
                  <a:srgbClr val="F8921C"/>
                </a:solidFill>
              </a:rPr>
              <a:t> plats </a:t>
            </a:r>
            <a:r>
              <a:rPr dirty="0" err="1">
                <a:solidFill>
                  <a:srgbClr val="F8921C"/>
                </a:solidFill>
              </a:rPr>
              <a:t>i</a:t>
            </a:r>
            <a:r>
              <a:rPr dirty="0">
                <a:solidFill>
                  <a:srgbClr val="F8921C"/>
                </a:solidFill>
              </a:rPr>
              <a:t> </a:t>
            </a:r>
            <a:r>
              <a:rPr dirty="0" err="1">
                <a:solidFill>
                  <a:srgbClr val="F8921C"/>
                </a:solidFill>
              </a:rPr>
              <a:t>syskrinet</a:t>
            </a:r>
            <a:endParaRPr dirty="0">
              <a:solidFill>
                <a:srgbClr val="F8921C"/>
              </a:solidFill>
            </a:endParaRPr>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dirty="0" err="1">
                <a:solidFill>
                  <a:srgbClr val="F8921C"/>
                </a:solidFill>
              </a:rPr>
              <a:t>Styrka</a:t>
            </a:r>
            <a:r>
              <a:rPr dirty="0">
                <a:solidFill>
                  <a:srgbClr val="F8921C"/>
                </a:solidFill>
              </a:rPr>
              <a:t> +2,5</a:t>
            </a:r>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dirty="0" err="1">
                <a:solidFill>
                  <a:srgbClr val="F8921C"/>
                </a:solidFill>
              </a:rPr>
              <a:t>Förstoringsglas</a:t>
            </a:r>
            <a:r>
              <a:rPr dirty="0">
                <a:solidFill>
                  <a:srgbClr val="F8921C"/>
                </a:solidFill>
              </a:rPr>
              <a:t> </a:t>
            </a:r>
            <a:r>
              <a:rPr dirty="0" err="1">
                <a:solidFill>
                  <a:srgbClr val="F8921C"/>
                </a:solidFill>
              </a:rPr>
              <a:t>när</a:t>
            </a:r>
            <a:r>
              <a:rPr dirty="0">
                <a:solidFill>
                  <a:srgbClr val="F8921C"/>
                </a:solidFill>
              </a:rPr>
              <a:t> man </a:t>
            </a:r>
            <a:r>
              <a:rPr dirty="0" err="1">
                <a:solidFill>
                  <a:srgbClr val="F8921C"/>
                </a:solidFill>
              </a:rPr>
              <a:t>trär</a:t>
            </a:r>
            <a:r>
              <a:rPr dirty="0">
                <a:solidFill>
                  <a:srgbClr val="F8921C"/>
                </a:solidFill>
              </a:rPr>
              <a:t> </a:t>
            </a:r>
            <a:r>
              <a:rPr dirty="0" err="1">
                <a:solidFill>
                  <a:srgbClr val="F8921C"/>
                </a:solidFill>
              </a:rPr>
              <a:t>nålen</a:t>
            </a:r>
            <a:endParaRPr dirty="0">
              <a:solidFill>
                <a:srgbClr val="F8921C"/>
              </a:solidFill>
            </a:endParaRPr>
          </a:p>
          <a:p>
            <a:pPr algn="r">
              <a:defRPr sz="1200">
                <a:solidFill>
                  <a:srgbClr val="FFFFFF"/>
                </a:solidFill>
                <a:latin typeface="Poppins Regular"/>
                <a:ea typeface="Poppins Regular"/>
                <a:cs typeface="Poppins Regular"/>
                <a:sym typeface="Poppins Regular"/>
              </a:defRPr>
            </a:pPr>
            <a:endParaRPr dirty="0"/>
          </a:p>
          <a:p>
            <a:pPr algn="r">
              <a:defRPr sz="1200">
                <a:solidFill>
                  <a:srgbClr val="FFFFFF"/>
                </a:solidFill>
                <a:latin typeface="Poppins Regular"/>
                <a:ea typeface="Poppins Regular"/>
                <a:cs typeface="Poppins Regular"/>
                <a:sym typeface="Poppins Regular"/>
              </a:defRPr>
            </a:pPr>
            <a:endParaRPr dirty="0"/>
          </a:p>
          <a:p>
            <a:pPr algn="r">
              <a:defRPr sz="1200">
                <a:solidFill>
                  <a:srgbClr val="FFFFFF"/>
                </a:solidFill>
                <a:latin typeface="Poppins Regular"/>
                <a:ea typeface="Poppins Regular"/>
                <a:cs typeface="Poppins Regular"/>
                <a:sym typeface="Poppins Regular"/>
              </a:defRPr>
            </a:pPr>
            <a:endParaRPr lang="sv-SE" dirty="0"/>
          </a:p>
        </p:txBody>
      </p:sp>
      <p:sp>
        <p:nvSpPr>
          <p:cNvPr id="388" name="TextBox 7"/>
          <p:cNvSpPr txBox="1"/>
          <p:nvPr/>
        </p:nvSpPr>
        <p:spPr>
          <a:xfrm>
            <a:off x="299216" y="517166"/>
            <a:ext cx="4741183" cy="1122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t>LÄSGLASÖGON - SYTILLBEHÖR</a:t>
            </a:r>
          </a:p>
        </p:txBody>
      </p:sp>
      <p:sp>
        <p:nvSpPr>
          <p:cNvPr id="389" name="Rectangle 8"/>
          <p:cNvSpPr/>
          <p:nvPr/>
        </p:nvSpPr>
        <p:spPr>
          <a:xfrm>
            <a:off x="2425541" y="1739045"/>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pic>
        <p:nvPicPr>
          <p:cNvPr id="390" name="Picture 34" descr="Picture 34"/>
          <p:cNvPicPr>
            <a:picLocks noChangeAspect="1"/>
          </p:cNvPicPr>
          <p:nvPr/>
        </p:nvPicPr>
        <p:blipFill>
          <a:blip r:embed="rId4"/>
          <a:srcRect l="7857" r="3150" b="5448"/>
          <a:stretch>
            <a:fillRect/>
          </a:stretch>
        </p:blipFill>
        <p:spPr>
          <a:xfrm>
            <a:off x="11257827" y="6106510"/>
            <a:ext cx="699226" cy="613230"/>
          </a:xfrm>
          <a:prstGeom prst="rect">
            <a:avLst/>
          </a:prstGeom>
          <a:ln w="12700">
            <a:miter lim="400000"/>
          </a:ln>
          <a:effectLst>
            <a:outerShdw blurRad="63500" rotWithShape="0">
              <a:srgbClr val="000000">
                <a:alpha val="40000"/>
              </a:srgbClr>
            </a:outerShdw>
          </a:effectLst>
        </p:spPr>
      </p:pic>
      <p:sp>
        <p:nvSpPr>
          <p:cNvPr id="10" name="Ellips 9">
            <a:extLst>
              <a:ext uri="{FF2B5EF4-FFF2-40B4-BE49-F238E27FC236}">
                <a16:creationId xmlns:a16="http://schemas.microsoft.com/office/drawing/2014/main" id="{CD989816-CD13-3F43-A962-CAC580FA2BCC}"/>
              </a:ext>
            </a:extLst>
          </p:cNvPr>
          <p:cNvSpPr/>
          <p:nvPr/>
        </p:nvSpPr>
        <p:spPr>
          <a:xfrm>
            <a:off x="5693273" y="4246037"/>
            <a:ext cx="2368705" cy="2368705"/>
          </a:xfrm>
          <a:prstGeom prst="ellipse">
            <a:avLst/>
          </a:prstGeom>
          <a:solidFill>
            <a:schemeClr val="tx2">
              <a:lumMod val="40000"/>
              <a:lumOff val="60000"/>
            </a:schemeClr>
          </a:solidFill>
          <a:ln w="38100" cap="flat">
            <a:solidFill>
              <a:srgbClr val="F8921C"/>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sv-SE" sz="1800" b="0" i="0" u="none" strike="noStrike" cap="none" spc="0" normalizeH="0" baseline="0">
              <a:ln>
                <a:noFill/>
              </a:ln>
              <a:solidFill>
                <a:srgbClr val="000000"/>
              </a:solidFill>
              <a:effectLst/>
              <a:uFillTx/>
              <a:latin typeface="+mj-lt"/>
              <a:ea typeface="+mj-ea"/>
              <a:cs typeface="+mj-cs"/>
              <a:sym typeface="Calibri"/>
            </a:endParaRPr>
          </a:p>
        </p:txBody>
      </p:sp>
      <p:pic>
        <p:nvPicPr>
          <p:cNvPr id="11" name="Bildobjekt 10" descr="En bild som visar bil, inomhus, fordon, säte&#10;&#10;Automatiskt genererad beskrivning">
            <a:extLst>
              <a:ext uri="{FF2B5EF4-FFF2-40B4-BE49-F238E27FC236}">
                <a16:creationId xmlns:a16="http://schemas.microsoft.com/office/drawing/2014/main" id="{78A085E5-7AEB-244F-8B1E-C7C23EEAB1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0464" y="5021326"/>
            <a:ext cx="1939936" cy="884803"/>
          </a:xfrm>
          <a:prstGeom prst="rect">
            <a:avLst/>
          </a:prstGeom>
        </p:spPr>
      </p:pic>
      <p:pic>
        <p:nvPicPr>
          <p:cNvPr id="2" name="Bildobjekt 1">
            <a:extLst>
              <a:ext uri="{FF2B5EF4-FFF2-40B4-BE49-F238E27FC236}">
                <a16:creationId xmlns:a16="http://schemas.microsoft.com/office/drawing/2014/main" id="{867BD1EA-0A85-BD41-B2A2-6A2BA0D04273}"/>
              </a:ext>
            </a:extLst>
          </p:cNvPr>
          <p:cNvPicPr>
            <a:picLocks noChangeAspect="1"/>
          </p:cNvPicPr>
          <p:nvPr/>
        </p:nvPicPr>
        <p:blipFill>
          <a:blip r:embed="rId6"/>
          <a:stretch>
            <a:fillRect/>
          </a:stretch>
        </p:blipFill>
        <p:spPr>
          <a:xfrm>
            <a:off x="299216" y="5689730"/>
            <a:ext cx="965201" cy="965201"/>
          </a:xfrm>
          <a:prstGeom prst="rect">
            <a:avLst/>
          </a:prstGeom>
        </p:spPr>
      </p:pic>
      <p:sp>
        <p:nvSpPr>
          <p:cNvPr id="13" name="textruta 12">
            <a:extLst>
              <a:ext uri="{FF2B5EF4-FFF2-40B4-BE49-F238E27FC236}">
                <a16:creationId xmlns:a16="http://schemas.microsoft.com/office/drawing/2014/main" id="{E7A394AD-4E01-284E-B460-255713BA8668}"/>
              </a:ext>
            </a:extLst>
          </p:cNvPr>
          <p:cNvSpPr txBox="1"/>
          <p:nvPr/>
        </p:nvSpPr>
        <p:spPr>
          <a:xfrm>
            <a:off x="-924011" y="6413125"/>
            <a:ext cx="6132786"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defRPr sz="1200">
                <a:solidFill>
                  <a:srgbClr val="FFFFFF"/>
                </a:solidFill>
                <a:latin typeface="Poppins Regular"/>
                <a:ea typeface="Poppins Regular"/>
                <a:cs typeface="Poppins Regular"/>
                <a:sym typeface="Poppins Regular"/>
              </a:defRPr>
            </a:pPr>
            <a:r>
              <a:rPr lang="sv-SE" dirty="0"/>
              <a:t>#8292 CLIP ON NOSE GLASSES - SEWING</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Rectangle 28"/>
          <p:cNvSpPr/>
          <p:nvPr/>
        </p:nvSpPr>
        <p:spPr>
          <a:xfrm>
            <a:off x="0" y="1"/>
            <a:ext cx="12218059" cy="6862722"/>
          </a:xfrm>
          <a:prstGeom prst="rect">
            <a:avLst/>
          </a:prstGeom>
          <a:solidFill>
            <a:srgbClr val="262626">
              <a:alpha val="92000"/>
            </a:srgbClr>
          </a:solidFill>
          <a:ln w="12700">
            <a:miter lim="400000"/>
          </a:ln>
        </p:spPr>
        <p:txBody>
          <a:bodyPr lIns="45719" rIns="45719" anchor="ctr"/>
          <a:lstStyle/>
          <a:p>
            <a:pPr algn="ctr">
              <a:defRPr>
                <a:solidFill>
                  <a:srgbClr val="FFFFFF"/>
                </a:solidFill>
              </a:defRPr>
            </a:pPr>
            <a:r>
              <a:rPr lang="sv-SE" dirty="0"/>
              <a:t> </a:t>
            </a:r>
            <a:endParaRPr dirty="0"/>
          </a:p>
        </p:txBody>
      </p:sp>
      <p:sp>
        <p:nvSpPr>
          <p:cNvPr id="121" name="Rektangel 9"/>
          <p:cNvSpPr/>
          <p:nvPr/>
        </p:nvSpPr>
        <p:spPr>
          <a:xfrm>
            <a:off x="6318638" y="3457338"/>
            <a:ext cx="1309290" cy="1302710"/>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sp>
        <p:nvSpPr>
          <p:cNvPr id="122" name="Rektangel 9"/>
          <p:cNvSpPr/>
          <p:nvPr/>
        </p:nvSpPr>
        <p:spPr>
          <a:xfrm>
            <a:off x="4882781" y="3458095"/>
            <a:ext cx="1309290" cy="1302710"/>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sp>
        <p:nvSpPr>
          <p:cNvPr id="123" name="Rektangel 9"/>
          <p:cNvSpPr/>
          <p:nvPr/>
        </p:nvSpPr>
        <p:spPr>
          <a:xfrm>
            <a:off x="3456124" y="3464563"/>
            <a:ext cx="1309290" cy="1302710"/>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sp>
        <p:nvSpPr>
          <p:cNvPr id="124" name="Rektangel 9"/>
          <p:cNvSpPr/>
          <p:nvPr/>
        </p:nvSpPr>
        <p:spPr>
          <a:xfrm>
            <a:off x="3443424" y="1661964"/>
            <a:ext cx="1309290" cy="1302710"/>
          </a:xfrm>
          <a:prstGeom prst="rect">
            <a:avLst/>
          </a:prstGeom>
          <a:solidFill>
            <a:srgbClr val="D9D9D9"/>
          </a:solidFill>
          <a:ln w="12700">
            <a:miter lim="400000"/>
          </a:ln>
        </p:spPr>
        <p:txBody>
          <a:bodyPr lIns="45719" rIns="45719" anchor="ctr"/>
          <a:lstStyle/>
          <a:p>
            <a:pPr algn="ctr">
              <a:defRPr>
                <a:solidFill>
                  <a:srgbClr val="FFFFFF"/>
                </a:solidFill>
              </a:defRPr>
            </a:pPr>
            <a:endParaRPr dirty="0"/>
          </a:p>
        </p:txBody>
      </p:sp>
      <p:sp>
        <p:nvSpPr>
          <p:cNvPr id="125" name="Rektangel 9"/>
          <p:cNvSpPr/>
          <p:nvPr/>
        </p:nvSpPr>
        <p:spPr>
          <a:xfrm>
            <a:off x="4879930" y="1661964"/>
            <a:ext cx="1309290" cy="1302710"/>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sp>
        <p:nvSpPr>
          <p:cNvPr id="126" name="Rektangel 9"/>
          <p:cNvSpPr/>
          <p:nvPr/>
        </p:nvSpPr>
        <p:spPr>
          <a:xfrm>
            <a:off x="6328049" y="1659720"/>
            <a:ext cx="1299879" cy="1304954"/>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pic>
        <p:nvPicPr>
          <p:cNvPr id="128" name="Picture 34" descr="Picture 34"/>
          <p:cNvPicPr>
            <a:picLocks noChangeAspect="1"/>
          </p:cNvPicPr>
          <p:nvPr/>
        </p:nvPicPr>
        <p:blipFill>
          <a:blip r:embed="rId2"/>
          <a:srcRect l="7858" r="3150" b="5448"/>
          <a:stretch>
            <a:fillRect/>
          </a:stretch>
        </p:blipFill>
        <p:spPr>
          <a:xfrm>
            <a:off x="5552054" y="5424759"/>
            <a:ext cx="1354740" cy="1188124"/>
          </a:xfrm>
          <a:prstGeom prst="rect">
            <a:avLst/>
          </a:prstGeom>
          <a:ln w="12700">
            <a:miter lim="400000"/>
          </a:ln>
          <a:effectLst>
            <a:outerShdw blurRad="63500" rotWithShape="0">
              <a:srgbClr val="000000">
                <a:alpha val="40000"/>
              </a:srgbClr>
            </a:outerShdw>
          </a:effectLst>
        </p:spPr>
      </p:pic>
      <p:sp>
        <p:nvSpPr>
          <p:cNvPr id="129" name="TextBox 9"/>
          <p:cNvSpPr txBox="1"/>
          <p:nvPr/>
        </p:nvSpPr>
        <p:spPr>
          <a:xfrm>
            <a:off x="4223472" y="649289"/>
            <a:ext cx="4060300" cy="4348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2700">
                <a:solidFill>
                  <a:srgbClr val="AFABAB"/>
                </a:solidFill>
              </a:defRPr>
            </a:lvl1pPr>
          </a:lstStyle>
          <a:p>
            <a:r>
              <a:t>BÅT</a:t>
            </a:r>
          </a:p>
        </p:txBody>
      </p:sp>
      <p:sp>
        <p:nvSpPr>
          <p:cNvPr id="130" name="Rectangle 10"/>
          <p:cNvSpPr/>
          <p:nvPr/>
        </p:nvSpPr>
        <p:spPr>
          <a:xfrm>
            <a:off x="5985138" y="1274041"/>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sp>
        <p:nvSpPr>
          <p:cNvPr id="131" name="TextBox 21"/>
          <p:cNvSpPr txBox="1"/>
          <p:nvPr/>
        </p:nvSpPr>
        <p:spPr>
          <a:xfrm>
            <a:off x="6378092" y="2972309"/>
            <a:ext cx="1208325"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a:solidFill>
                  <a:schemeClr val="accent2"/>
                </a:solidFill>
              </a:defRPr>
            </a:lvl1pPr>
          </a:lstStyle>
          <a:p>
            <a:r>
              <a:rPr>
                <a:solidFill>
                  <a:srgbClr val="F8921C"/>
                </a:solidFill>
              </a:rPr>
              <a:t>SÄKERHETS-KLISTERMÄRKE</a:t>
            </a:r>
          </a:p>
        </p:txBody>
      </p:sp>
      <p:sp>
        <p:nvSpPr>
          <p:cNvPr id="132" name="TextBox 21"/>
          <p:cNvSpPr txBox="1"/>
          <p:nvPr/>
        </p:nvSpPr>
        <p:spPr>
          <a:xfrm>
            <a:off x="7807369" y="2968229"/>
            <a:ext cx="1208325"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a:solidFill>
                  <a:schemeClr val="accent2"/>
                </a:solidFill>
              </a:defRPr>
            </a:lvl1pPr>
          </a:lstStyle>
          <a:p>
            <a:r>
              <a:rPr dirty="0">
                <a:solidFill>
                  <a:srgbClr val="F8921C"/>
                </a:solidFill>
              </a:rPr>
              <a:t>REGNSKYDD</a:t>
            </a:r>
            <a:r>
              <a:rPr lang="sv-SE" dirty="0">
                <a:solidFill>
                  <a:srgbClr val="F8921C"/>
                </a:solidFill>
              </a:rPr>
              <a:t>S-</a:t>
            </a:r>
          </a:p>
          <a:p>
            <a:r>
              <a:rPr lang="sv-SE" dirty="0">
                <a:solidFill>
                  <a:srgbClr val="F8921C"/>
                </a:solidFill>
              </a:rPr>
              <a:t>FILM</a:t>
            </a:r>
            <a:endParaRPr dirty="0">
              <a:solidFill>
                <a:srgbClr val="F8921C"/>
              </a:solidFill>
            </a:endParaRPr>
          </a:p>
        </p:txBody>
      </p:sp>
      <p:sp>
        <p:nvSpPr>
          <p:cNvPr id="133" name="TextBox 21"/>
          <p:cNvSpPr txBox="1"/>
          <p:nvPr/>
        </p:nvSpPr>
        <p:spPr>
          <a:xfrm>
            <a:off x="4942235" y="4784514"/>
            <a:ext cx="1208325"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200">
                <a:solidFill>
                  <a:schemeClr val="accent2"/>
                </a:solidFill>
              </a:defRPr>
            </a:lvl1pPr>
          </a:lstStyle>
          <a:p>
            <a:pPr algn="ctr"/>
            <a:r>
              <a:rPr dirty="0">
                <a:solidFill>
                  <a:srgbClr val="F8921C"/>
                </a:solidFill>
              </a:rPr>
              <a:t>OMBORD-STIGNINGSHJÄLP</a:t>
            </a:r>
          </a:p>
        </p:txBody>
      </p:sp>
      <p:sp>
        <p:nvSpPr>
          <p:cNvPr id="134" name="TextBox 21"/>
          <p:cNvSpPr txBox="1"/>
          <p:nvPr/>
        </p:nvSpPr>
        <p:spPr>
          <a:xfrm>
            <a:off x="6378092" y="4776530"/>
            <a:ext cx="1208325" cy="276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a:solidFill>
                  <a:schemeClr val="accent2"/>
                </a:solidFill>
              </a:defRPr>
            </a:lvl1pPr>
          </a:lstStyle>
          <a:p>
            <a:r>
              <a:rPr dirty="0">
                <a:solidFill>
                  <a:srgbClr val="F8921C"/>
                </a:solidFill>
              </a:rPr>
              <a:t>URINOARFLASKA</a:t>
            </a:r>
          </a:p>
        </p:txBody>
      </p:sp>
      <p:sp>
        <p:nvSpPr>
          <p:cNvPr id="135" name="TextBox 21"/>
          <p:cNvSpPr txBox="1"/>
          <p:nvPr/>
        </p:nvSpPr>
        <p:spPr>
          <a:xfrm>
            <a:off x="3490178" y="2981439"/>
            <a:ext cx="1208325" cy="276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a:solidFill>
                  <a:schemeClr val="accent2"/>
                </a:solidFill>
              </a:defRPr>
            </a:lvl1pPr>
          </a:lstStyle>
          <a:p>
            <a:r>
              <a:rPr>
                <a:solidFill>
                  <a:srgbClr val="F8921C"/>
                </a:solidFill>
              </a:rPr>
              <a:t>TEFLONTEJP</a:t>
            </a:r>
          </a:p>
        </p:txBody>
      </p:sp>
      <p:sp>
        <p:nvSpPr>
          <p:cNvPr id="136" name="TextBox 21"/>
          <p:cNvSpPr txBox="1"/>
          <p:nvPr/>
        </p:nvSpPr>
        <p:spPr>
          <a:xfrm>
            <a:off x="3490178" y="4785662"/>
            <a:ext cx="1208325" cy="276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200">
                <a:solidFill>
                  <a:schemeClr val="accent2"/>
                </a:solidFill>
              </a:defRPr>
            </a:lvl1pPr>
          </a:lstStyle>
          <a:p>
            <a:pPr algn="ctr"/>
            <a:r>
              <a:rPr dirty="0">
                <a:solidFill>
                  <a:srgbClr val="F8921C"/>
                </a:solidFill>
              </a:rPr>
              <a:t>MOTORLYFT</a:t>
            </a:r>
          </a:p>
        </p:txBody>
      </p:sp>
      <p:sp>
        <p:nvSpPr>
          <p:cNvPr id="137" name="TextBox 21"/>
          <p:cNvSpPr txBox="1"/>
          <p:nvPr/>
        </p:nvSpPr>
        <p:spPr>
          <a:xfrm>
            <a:off x="4934135" y="2976609"/>
            <a:ext cx="1208325" cy="276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a:solidFill>
                  <a:schemeClr val="accent2"/>
                </a:solidFill>
              </a:defRPr>
            </a:lvl1pPr>
          </a:lstStyle>
          <a:p>
            <a:r>
              <a:rPr>
                <a:solidFill>
                  <a:srgbClr val="F8921C"/>
                </a:solidFill>
              </a:rPr>
              <a:t>VINDSKOP</a:t>
            </a:r>
          </a:p>
        </p:txBody>
      </p:sp>
      <p:pic>
        <p:nvPicPr>
          <p:cNvPr id="3" name="Bildobjekt 2" descr="En bild som visar båt, transport&#10;&#10;Automatiskt genererad beskrivning">
            <a:extLst>
              <a:ext uri="{FF2B5EF4-FFF2-40B4-BE49-F238E27FC236}">
                <a16:creationId xmlns:a16="http://schemas.microsoft.com/office/drawing/2014/main" id="{4B1571BB-9B3F-C04A-8377-9DCD8881232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752506" y="1667467"/>
            <a:ext cx="1310400" cy="1303200"/>
          </a:xfrm>
          <a:prstGeom prst="rect">
            <a:avLst/>
          </a:prstGeom>
        </p:spPr>
      </p:pic>
      <p:pic>
        <p:nvPicPr>
          <p:cNvPr id="22" name="Bildobjekt 21">
            <a:extLst>
              <a:ext uri="{FF2B5EF4-FFF2-40B4-BE49-F238E27FC236}">
                <a16:creationId xmlns:a16="http://schemas.microsoft.com/office/drawing/2014/main" id="{49858AC0-0289-534B-9296-4C65B462683F}"/>
              </a:ext>
            </a:extLst>
          </p:cNvPr>
          <p:cNvPicPr>
            <a:picLocks noChangeAspect="1"/>
          </p:cNvPicPr>
          <p:nvPr/>
        </p:nvPicPr>
        <p:blipFill>
          <a:blip r:embed="rId4"/>
          <a:stretch>
            <a:fillRect/>
          </a:stretch>
        </p:blipFill>
        <p:spPr>
          <a:xfrm rot="1107556">
            <a:off x="4921578" y="3934115"/>
            <a:ext cx="1251732" cy="430791"/>
          </a:xfrm>
          <a:prstGeom prst="rect">
            <a:avLst/>
          </a:prstGeom>
        </p:spPr>
      </p:pic>
      <p:pic>
        <p:nvPicPr>
          <p:cNvPr id="23" name="8360 Peebottle frilagd.png" descr="8360 Peebottle frilagd.png">
            <a:extLst>
              <a:ext uri="{FF2B5EF4-FFF2-40B4-BE49-F238E27FC236}">
                <a16:creationId xmlns:a16="http://schemas.microsoft.com/office/drawing/2014/main" id="{EED295F8-A38C-BC46-9A2E-79A1839C8EA1}"/>
              </a:ext>
            </a:extLst>
          </p:cNvPr>
          <p:cNvPicPr>
            <a:picLocks noChangeAspect="1"/>
          </p:cNvPicPr>
          <p:nvPr/>
        </p:nvPicPr>
        <p:blipFill>
          <a:blip r:embed="rId5"/>
          <a:stretch>
            <a:fillRect/>
          </a:stretch>
        </p:blipFill>
        <p:spPr>
          <a:xfrm>
            <a:off x="6378092" y="3514631"/>
            <a:ext cx="1188124" cy="1188124"/>
          </a:xfrm>
          <a:prstGeom prst="rect">
            <a:avLst/>
          </a:prstGeom>
          <a:ln w="12700">
            <a:miter lim="400000"/>
          </a:ln>
        </p:spPr>
      </p:pic>
      <p:pic>
        <p:nvPicPr>
          <p:cNvPr id="24" name="Bildobjekt 23">
            <a:extLst>
              <a:ext uri="{FF2B5EF4-FFF2-40B4-BE49-F238E27FC236}">
                <a16:creationId xmlns:a16="http://schemas.microsoft.com/office/drawing/2014/main" id="{182C08CD-10BF-B646-BFBB-699654D668F0}"/>
              </a:ext>
            </a:extLst>
          </p:cNvPr>
          <p:cNvPicPr>
            <a:picLocks noChangeAspect="1"/>
          </p:cNvPicPr>
          <p:nvPr/>
        </p:nvPicPr>
        <p:blipFill>
          <a:blip r:embed="rId6"/>
          <a:stretch>
            <a:fillRect/>
          </a:stretch>
        </p:blipFill>
        <p:spPr>
          <a:xfrm rot="902089">
            <a:off x="3556396" y="2151311"/>
            <a:ext cx="1094742" cy="415951"/>
          </a:xfrm>
          <a:prstGeom prst="rect">
            <a:avLst/>
          </a:prstGeom>
        </p:spPr>
      </p:pic>
      <p:pic>
        <p:nvPicPr>
          <p:cNvPr id="4" name="Bildobjekt 3">
            <a:extLst>
              <a:ext uri="{FF2B5EF4-FFF2-40B4-BE49-F238E27FC236}">
                <a16:creationId xmlns:a16="http://schemas.microsoft.com/office/drawing/2014/main" id="{4A3FEA5B-6103-2C45-AFB1-CF86AD71E34E}"/>
              </a:ext>
            </a:extLst>
          </p:cNvPr>
          <p:cNvPicPr>
            <a:picLocks noChangeAspect="1"/>
          </p:cNvPicPr>
          <p:nvPr/>
        </p:nvPicPr>
        <p:blipFill>
          <a:blip r:embed="rId7"/>
          <a:stretch>
            <a:fillRect/>
          </a:stretch>
        </p:blipFill>
        <p:spPr>
          <a:xfrm>
            <a:off x="5210148" y="1747566"/>
            <a:ext cx="648854" cy="1157556"/>
          </a:xfrm>
          <a:prstGeom prst="rect">
            <a:avLst/>
          </a:prstGeom>
        </p:spPr>
      </p:pic>
      <p:pic>
        <p:nvPicPr>
          <p:cNvPr id="6" name="Bildobjekt 5">
            <a:extLst>
              <a:ext uri="{FF2B5EF4-FFF2-40B4-BE49-F238E27FC236}">
                <a16:creationId xmlns:a16="http://schemas.microsoft.com/office/drawing/2014/main" id="{A17FA392-E38E-C64D-A183-ADE5993742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89225" y="1998507"/>
            <a:ext cx="985803" cy="700347"/>
          </a:xfrm>
          <a:prstGeom prst="rect">
            <a:avLst/>
          </a:prstGeom>
        </p:spPr>
      </p:pic>
      <p:sp>
        <p:nvSpPr>
          <p:cNvPr id="29" name="textruta 28">
            <a:extLst>
              <a:ext uri="{FF2B5EF4-FFF2-40B4-BE49-F238E27FC236}">
                <a16:creationId xmlns:a16="http://schemas.microsoft.com/office/drawing/2014/main" id="{C395A95A-3C93-B841-BEE5-9B5E52EE9174}"/>
              </a:ext>
            </a:extLst>
          </p:cNvPr>
          <p:cNvSpPr txBox="1"/>
          <p:nvPr/>
        </p:nvSpPr>
        <p:spPr>
          <a:xfrm>
            <a:off x="3054285" y="3260831"/>
            <a:ext cx="6108568"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sv-SE" dirty="0"/>
              <a:t> </a:t>
            </a:r>
          </a:p>
        </p:txBody>
      </p:sp>
      <p:sp>
        <p:nvSpPr>
          <p:cNvPr id="31" name="textruta 30">
            <a:extLst>
              <a:ext uri="{FF2B5EF4-FFF2-40B4-BE49-F238E27FC236}">
                <a16:creationId xmlns:a16="http://schemas.microsoft.com/office/drawing/2014/main" id="{278B0EA8-4BB4-2B47-8EF0-C93057FF1547}"/>
              </a:ext>
            </a:extLst>
          </p:cNvPr>
          <p:cNvSpPr txBox="1"/>
          <p:nvPr/>
        </p:nvSpPr>
        <p:spPr>
          <a:xfrm>
            <a:off x="3054285" y="3260831"/>
            <a:ext cx="6108568"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sv-SE" dirty="0"/>
              <a:t> </a:t>
            </a:r>
          </a:p>
        </p:txBody>
      </p:sp>
      <p:pic>
        <p:nvPicPr>
          <p:cNvPr id="14" name="Bildobjekt 13">
            <a:extLst>
              <a:ext uri="{FF2B5EF4-FFF2-40B4-BE49-F238E27FC236}">
                <a16:creationId xmlns:a16="http://schemas.microsoft.com/office/drawing/2014/main" id="{2A2D0BB2-CFCF-3744-AB13-FBD52A8D743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714454" y="3534639"/>
            <a:ext cx="1054857" cy="1200136"/>
          </a:xfrm>
          <a:prstGeom prst="rect">
            <a:avLst/>
          </a:prstGeom>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Rectangle 2"/>
          <p:cNvSpPr/>
          <p:nvPr/>
        </p:nvSpPr>
        <p:spPr>
          <a:xfrm>
            <a:off x="0" y="-5865"/>
            <a:ext cx="5409135" cy="6863865"/>
          </a:xfrm>
          <a:prstGeom prst="rect">
            <a:avLst/>
          </a:prstGeom>
          <a:solidFill>
            <a:srgbClr val="2A2624">
              <a:alpha val="94359"/>
            </a:srgbClr>
          </a:solidFill>
          <a:ln w="12700">
            <a:solidFill>
              <a:schemeClr val="accent1"/>
            </a:solidFill>
            <a:miter/>
          </a:ln>
        </p:spPr>
        <p:txBody>
          <a:bodyPr lIns="45719" rIns="45719" anchor="ctr"/>
          <a:lstStyle/>
          <a:p>
            <a:pPr algn="ctr">
              <a:defRPr sz="1000">
                <a:solidFill>
                  <a:srgbClr val="FFFFFF"/>
                </a:solidFill>
              </a:defRPr>
            </a:pPr>
            <a:endParaRPr/>
          </a:p>
        </p:txBody>
      </p:sp>
      <p:sp>
        <p:nvSpPr>
          <p:cNvPr id="140" name="TextBox 5"/>
          <p:cNvSpPr txBox="1"/>
          <p:nvPr/>
        </p:nvSpPr>
        <p:spPr>
          <a:xfrm>
            <a:off x="333976" y="2016626"/>
            <a:ext cx="4741183" cy="31085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a:solidFill>
                  <a:srgbClr val="FFFFFF"/>
                </a:solidFill>
                <a:latin typeface="Poppins Regular"/>
                <a:ea typeface="Poppins Regular"/>
                <a:cs typeface="Poppins Regular"/>
                <a:sym typeface="Poppins Regular"/>
              </a:defRPr>
            </a:pPr>
            <a:r>
              <a:rPr lang="sv-SE" dirty="0"/>
              <a:t>Det kan bli riktigt varmt när man drar fall /</a:t>
            </a:r>
            <a:r>
              <a:rPr lang="sv-SE" dirty="0" err="1"/>
              <a:t>skotlinor</a:t>
            </a:r>
            <a:r>
              <a:rPr lang="sv-SE" dirty="0"/>
              <a:t> över glasfiber.  Teflontejpen skyddar ytan från friktionsvärmen och slitage. Tejpen är lätt att fästa eftersom den är mjuk och följsam.</a:t>
            </a:r>
            <a:r>
              <a:rPr dirty="0"/>
              <a:t> </a:t>
            </a:r>
            <a:endParaRPr lang="sv-SE" dirty="0">
              <a:solidFill>
                <a:srgbClr val="F8921C"/>
              </a:solidFill>
            </a:endParaRPr>
          </a:p>
          <a:p>
            <a:pPr marL="285750" indent="-285750">
              <a:lnSpc>
                <a:spcPct val="150000"/>
              </a:lnSpc>
              <a:buFont typeface="Wingdings" pitchFamily="2" charset="2"/>
              <a:buChar char="Ø"/>
              <a:defRPr sz="1400">
                <a:solidFill>
                  <a:srgbClr val="FFFFFF"/>
                </a:solidFill>
                <a:latin typeface="Poppins Regular"/>
                <a:ea typeface="Poppins Regular"/>
                <a:cs typeface="Poppins Regular"/>
                <a:sym typeface="Poppins Regular"/>
              </a:defRPr>
            </a:pPr>
            <a:r>
              <a:rPr dirty="0" err="1">
                <a:solidFill>
                  <a:srgbClr val="F8921C"/>
                </a:solidFill>
              </a:rPr>
              <a:t>Klarar</a:t>
            </a:r>
            <a:r>
              <a:rPr dirty="0">
                <a:solidFill>
                  <a:srgbClr val="F8921C"/>
                </a:solidFill>
              </a:rPr>
              <a:t> </a:t>
            </a:r>
            <a:r>
              <a:rPr dirty="0" err="1">
                <a:solidFill>
                  <a:srgbClr val="F8921C"/>
                </a:solidFill>
              </a:rPr>
              <a:t>hög</a:t>
            </a:r>
            <a:r>
              <a:rPr dirty="0">
                <a:solidFill>
                  <a:srgbClr val="F8921C"/>
                </a:solidFill>
              </a:rPr>
              <a:t> </a:t>
            </a:r>
            <a:r>
              <a:rPr dirty="0" err="1">
                <a:solidFill>
                  <a:srgbClr val="F8921C"/>
                </a:solidFill>
              </a:rPr>
              <a:t>temperatur</a:t>
            </a:r>
            <a:r>
              <a:rPr lang="sv-SE" dirty="0">
                <a:solidFill>
                  <a:srgbClr val="F8921C"/>
                </a:solidFill>
              </a:rPr>
              <a:t> </a:t>
            </a:r>
            <a:r>
              <a:rPr lang="sv-SE" sz="1400" dirty="0">
                <a:solidFill>
                  <a:srgbClr val="F8921C"/>
                </a:solidFill>
                <a:latin typeface="Poppins Regular"/>
                <a:cs typeface="Poppins Regular"/>
              </a:rPr>
              <a:t>300ºC</a:t>
            </a:r>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dirty="0">
                <a:solidFill>
                  <a:srgbClr val="F8921C"/>
                </a:solidFill>
              </a:rPr>
              <a:t>UV-</a:t>
            </a:r>
            <a:r>
              <a:rPr dirty="0" err="1">
                <a:solidFill>
                  <a:srgbClr val="F8921C"/>
                </a:solidFill>
              </a:rPr>
              <a:t>skyddad</a:t>
            </a:r>
            <a:endParaRPr lang="sv-SE" dirty="0">
              <a:solidFill>
                <a:srgbClr val="F8921C"/>
              </a:solidFill>
            </a:endParaRPr>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dirty="0">
                <a:solidFill>
                  <a:srgbClr val="F8921C"/>
                </a:solidFill>
              </a:rPr>
              <a:t>5-pack</a:t>
            </a:r>
            <a:endParaRPr lang="sv-SE" dirty="0">
              <a:solidFill>
                <a:srgbClr val="F8921C"/>
              </a:solidFill>
            </a:endParaRPr>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lang="sv-SE" dirty="0">
                <a:solidFill>
                  <a:srgbClr val="F8921C"/>
                </a:solidFill>
              </a:rPr>
              <a:t>2 längder</a:t>
            </a:r>
            <a:endParaRPr lang="sv-SE" dirty="0"/>
          </a:p>
          <a:p>
            <a:pPr>
              <a:defRPr sz="1400">
                <a:solidFill>
                  <a:srgbClr val="F8921C"/>
                </a:solidFill>
                <a:latin typeface="Poppins Regular"/>
                <a:ea typeface="Poppins Regular"/>
                <a:cs typeface="Poppins Regular"/>
                <a:sym typeface="Poppins Regular"/>
              </a:defRPr>
            </a:pPr>
            <a:endParaRPr dirty="0"/>
          </a:p>
          <a:p>
            <a:pPr>
              <a:defRPr sz="1400">
                <a:solidFill>
                  <a:srgbClr val="F8921C"/>
                </a:solidFill>
                <a:latin typeface="Poppins Regular"/>
                <a:ea typeface="Poppins Regular"/>
                <a:cs typeface="Poppins Regular"/>
                <a:sym typeface="Poppins Regular"/>
              </a:defRPr>
            </a:pPr>
            <a:endParaRPr lang="sv-SE" dirty="0"/>
          </a:p>
          <a:p>
            <a:pPr>
              <a:defRPr sz="1400">
                <a:solidFill>
                  <a:srgbClr val="F8921C"/>
                </a:solidFill>
                <a:latin typeface="Poppins Regular"/>
                <a:ea typeface="Poppins Regular"/>
                <a:cs typeface="Poppins Regular"/>
                <a:sym typeface="Poppins Regular"/>
              </a:defRPr>
            </a:pPr>
            <a:endParaRPr dirty="0"/>
          </a:p>
          <a:p>
            <a:pPr>
              <a:defRPr sz="1400">
                <a:solidFill>
                  <a:srgbClr val="F8921C"/>
                </a:solidFill>
                <a:latin typeface="Poppins Regular"/>
                <a:ea typeface="Poppins Regular"/>
                <a:cs typeface="Poppins Regular"/>
                <a:sym typeface="Poppins Regular"/>
              </a:defRPr>
            </a:pPr>
            <a:endParaRPr dirty="0"/>
          </a:p>
        </p:txBody>
      </p:sp>
      <p:sp>
        <p:nvSpPr>
          <p:cNvPr id="141" name="TextBox 7"/>
          <p:cNvSpPr txBox="1"/>
          <p:nvPr/>
        </p:nvSpPr>
        <p:spPr>
          <a:xfrm>
            <a:off x="299216" y="517166"/>
            <a:ext cx="4741183" cy="9541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rPr lang="sv-SE" dirty="0"/>
              <a:t>SKAVSKYDDSTEJP I TEFLON</a:t>
            </a:r>
            <a:endParaRPr dirty="0"/>
          </a:p>
        </p:txBody>
      </p:sp>
      <p:pic>
        <p:nvPicPr>
          <p:cNvPr id="142" name="Platshållare för bild 6" descr="Platshållare för bild 6"/>
          <p:cNvPicPr>
            <a:picLocks noChangeAspect="1"/>
          </p:cNvPicPr>
          <p:nvPr/>
        </p:nvPicPr>
        <p:blipFill>
          <a:blip r:embed="rId3"/>
          <a:srcRect l="509" r="509"/>
          <a:stretch>
            <a:fillRect/>
          </a:stretch>
        </p:blipFill>
        <p:spPr>
          <a:xfrm>
            <a:off x="5409134" y="0"/>
            <a:ext cx="6793292" cy="6863865"/>
          </a:xfrm>
          <a:prstGeom prst="rect">
            <a:avLst/>
          </a:prstGeom>
          <a:ln w="12700">
            <a:miter lim="400000"/>
          </a:ln>
        </p:spPr>
      </p:pic>
      <p:pic>
        <p:nvPicPr>
          <p:cNvPr id="143" name="Bildobjekt 5" descr="Bildobjekt 5"/>
          <p:cNvPicPr>
            <a:picLocks noChangeAspect="1"/>
          </p:cNvPicPr>
          <p:nvPr/>
        </p:nvPicPr>
        <p:blipFill>
          <a:blip r:embed="rId4"/>
          <a:srcRect l="25257" t="23542" r="15798" b="20280"/>
          <a:stretch>
            <a:fillRect/>
          </a:stretch>
        </p:blipFill>
        <p:spPr>
          <a:xfrm>
            <a:off x="7776473" y="3134643"/>
            <a:ext cx="3740151" cy="356473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path>
            </a:pathLst>
          </a:custGeom>
          <a:ln w="76200">
            <a:solidFill>
              <a:srgbClr val="EE7D31"/>
            </a:solidFill>
          </a:ln>
          <a:effectLst>
            <a:outerShdw blurRad="50800" dist="22721" dir="2340000" rotWithShape="0">
              <a:srgbClr val="000000">
                <a:alpha val="43137"/>
              </a:srgbClr>
            </a:outerShdw>
          </a:effectLst>
        </p:spPr>
      </p:pic>
      <p:sp>
        <p:nvSpPr>
          <p:cNvPr id="144" name="Rectangle 8"/>
          <p:cNvSpPr/>
          <p:nvPr/>
        </p:nvSpPr>
        <p:spPr>
          <a:xfrm>
            <a:off x="2425541" y="1699597"/>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pic>
        <p:nvPicPr>
          <p:cNvPr id="145" name="Bildobjekt 10" descr="Bildobjekt 10"/>
          <p:cNvPicPr>
            <a:picLocks noChangeAspect="1"/>
          </p:cNvPicPr>
          <p:nvPr/>
        </p:nvPicPr>
        <p:blipFill>
          <a:blip r:embed="rId5"/>
          <a:stretch>
            <a:fillRect/>
          </a:stretch>
        </p:blipFill>
        <p:spPr>
          <a:xfrm>
            <a:off x="5409134" y="11730"/>
            <a:ext cx="6858001" cy="6858001"/>
          </a:xfrm>
          <a:prstGeom prst="rect">
            <a:avLst/>
          </a:prstGeom>
          <a:ln w="12700">
            <a:miter lim="400000"/>
          </a:ln>
        </p:spPr>
      </p:pic>
      <p:pic>
        <p:nvPicPr>
          <p:cNvPr id="146" name="Bildobjekt 8" descr="Bildobjekt 8"/>
          <p:cNvPicPr>
            <a:picLocks noChangeAspect="1"/>
          </p:cNvPicPr>
          <p:nvPr/>
        </p:nvPicPr>
        <p:blipFill>
          <a:blip r:embed="rId6"/>
          <a:stretch>
            <a:fillRect/>
          </a:stretch>
        </p:blipFill>
        <p:spPr>
          <a:xfrm>
            <a:off x="5409134" y="11730"/>
            <a:ext cx="6858001" cy="6858001"/>
          </a:xfrm>
          <a:prstGeom prst="rect">
            <a:avLst/>
          </a:prstGeom>
          <a:ln w="12700">
            <a:miter lim="400000"/>
          </a:ln>
        </p:spPr>
      </p:pic>
      <p:pic>
        <p:nvPicPr>
          <p:cNvPr id="147" name="Picture 34" descr="Picture 34"/>
          <p:cNvPicPr>
            <a:picLocks noChangeAspect="1"/>
          </p:cNvPicPr>
          <p:nvPr/>
        </p:nvPicPr>
        <p:blipFill>
          <a:blip r:embed="rId7"/>
          <a:srcRect l="7857" r="3150" b="5448"/>
          <a:stretch>
            <a:fillRect/>
          </a:stretch>
        </p:blipFill>
        <p:spPr>
          <a:xfrm>
            <a:off x="11250650" y="6086280"/>
            <a:ext cx="699226" cy="613230"/>
          </a:xfrm>
          <a:prstGeom prst="rect">
            <a:avLst/>
          </a:prstGeom>
          <a:ln w="12700">
            <a:miter lim="400000"/>
          </a:ln>
          <a:effectLst>
            <a:outerShdw blurRad="63500" rotWithShape="0">
              <a:srgbClr val="000000">
                <a:alpha val="40000"/>
              </a:srgbClr>
            </a:outerShdw>
          </a:effectLst>
        </p:spPr>
      </p:pic>
      <p:sp>
        <p:nvSpPr>
          <p:cNvPr id="4" name="Ellips 3">
            <a:extLst>
              <a:ext uri="{FF2B5EF4-FFF2-40B4-BE49-F238E27FC236}">
                <a16:creationId xmlns:a16="http://schemas.microsoft.com/office/drawing/2014/main" id="{1F4BAA81-5172-F243-A28C-08B9E96201F4}"/>
              </a:ext>
            </a:extLst>
          </p:cNvPr>
          <p:cNvSpPr/>
          <p:nvPr/>
        </p:nvSpPr>
        <p:spPr>
          <a:xfrm>
            <a:off x="5818927" y="4263081"/>
            <a:ext cx="2368705" cy="2368705"/>
          </a:xfrm>
          <a:prstGeom prst="ellipse">
            <a:avLst/>
          </a:prstGeom>
          <a:solidFill>
            <a:schemeClr val="tx2">
              <a:lumMod val="40000"/>
              <a:lumOff val="60000"/>
            </a:schemeClr>
          </a:solidFill>
          <a:ln w="38100" cap="flat">
            <a:solidFill>
              <a:srgbClr val="F8921C"/>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sv-SE" sz="1800" b="0" i="0" u="none" strike="noStrike" cap="none" spc="0" normalizeH="0" baseline="0">
              <a:ln>
                <a:noFill/>
              </a:ln>
              <a:solidFill>
                <a:srgbClr val="000000"/>
              </a:solidFill>
              <a:effectLst/>
              <a:uFillTx/>
              <a:latin typeface="+mj-lt"/>
              <a:ea typeface="+mj-ea"/>
              <a:cs typeface="+mj-cs"/>
              <a:sym typeface="Calibri"/>
            </a:endParaRPr>
          </a:p>
        </p:txBody>
      </p:sp>
      <p:pic>
        <p:nvPicPr>
          <p:cNvPr id="5" name="Bildobjekt 4">
            <a:extLst>
              <a:ext uri="{FF2B5EF4-FFF2-40B4-BE49-F238E27FC236}">
                <a16:creationId xmlns:a16="http://schemas.microsoft.com/office/drawing/2014/main" id="{6418E277-49FD-FD4C-AFBD-B3E2A5AADF08}"/>
              </a:ext>
            </a:extLst>
          </p:cNvPr>
          <p:cNvPicPr>
            <a:picLocks noChangeAspect="1"/>
          </p:cNvPicPr>
          <p:nvPr/>
        </p:nvPicPr>
        <p:blipFill>
          <a:blip r:embed="rId8"/>
          <a:stretch>
            <a:fillRect/>
          </a:stretch>
        </p:blipFill>
        <p:spPr>
          <a:xfrm>
            <a:off x="5937963" y="5078550"/>
            <a:ext cx="2189484" cy="831902"/>
          </a:xfrm>
          <a:prstGeom prst="rect">
            <a:avLst/>
          </a:prstGeom>
        </p:spPr>
      </p:pic>
      <p:cxnSp>
        <p:nvCxnSpPr>
          <p:cNvPr id="3" name="Rak pil 2">
            <a:extLst>
              <a:ext uri="{FF2B5EF4-FFF2-40B4-BE49-F238E27FC236}">
                <a16:creationId xmlns:a16="http://schemas.microsoft.com/office/drawing/2014/main" id="{34B0B30A-172F-5A4F-B786-4040005A586F}"/>
              </a:ext>
            </a:extLst>
          </p:cNvPr>
          <p:cNvCxnSpPr/>
          <p:nvPr/>
        </p:nvCxnSpPr>
        <p:spPr>
          <a:xfrm flipV="1">
            <a:off x="8029903" y="4540469"/>
            <a:ext cx="693683" cy="325821"/>
          </a:xfrm>
          <a:prstGeom prst="straightConnector1">
            <a:avLst/>
          </a:prstGeom>
          <a:ln w="38100">
            <a:solidFill>
              <a:srgbClr val="F8921C"/>
            </a:solidFill>
            <a:tailEnd type="stealth" w="lg" len="lg"/>
          </a:ln>
        </p:spPr>
        <p:style>
          <a:lnRef idx="1">
            <a:schemeClr val="accent2"/>
          </a:lnRef>
          <a:fillRef idx="0">
            <a:schemeClr val="accent2"/>
          </a:fillRef>
          <a:effectRef idx="0">
            <a:schemeClr val="accent2"/>
          </a:effectRef>
          <a:fontRef idx="minor">
            <a:schemeClr val="tx1"/>
          </a:fontRef>
        </p:style>
      </p:cxnSp>
      <p:pic>
        <p:nvPicPr>
          <p:cNvPr id="6" name="Bildobjekt 5">
            <a:extLst>
              <a:ext uri="{FF2B5EF4-FFF2-40B4-BE49-F238E27FC236}">
                <a16:creationId xmlns:a16="http://schemas.microsoft.com/office/drawing/2014/main" id="{D526340D-BBE4-9041-A13F-C713298F2695}"/>
              </a:ext>
            </a:extLst>
          </p:cNvPr>
          <p:cNvPicPr>
            <a:picLocks noChangeAspect="1"/>
          </p:cNvPicPr>
          <p:nvPr/>
        </p:nvPicPr>
        <p:blipFill>
          <a:blip r:embed="rId9"/>
          <a:stretch>
            <a:fillRect/>
          </a:stretch>
        </p:blipFill>
        <p:spPr>
          <a:xfrm>
            <a:off x="229201" y="5246174"/>
            <a:ext cx="965200" cy="965200"/>
          </a:xfrm>
          <a:prstGeom prst="rect">
            <a:avLst/>
          </a:prstGeom>
        </p:spPr>
      </p:pic>
      <p:pic>
        <p:nvPicPr>
          <p:cNvPr id="7" name="Bildobjekt 6">
            <a:extLst>
              <a:ext uri="{FF2B5EF4-FFF2-40B4-BE49-F238E27FC236}">
                <a16:creationId xmlns:a16="http://schemas.microsoft.com/office/drawing/2014/main" id="{27EFCC93-27FE-A741-AC45-61129157A2BE}"/>
              </a:ext>
            </a:extLst>
          </p:cNvPr>
          <p:cNvPicPr>
            <a:picLocks noChangeAspect="1"/>
          </p:cNvPicPr>
          <p:nvPr/>
        </p:nvPicPr>
        <p:blipFill>
          <a:blip r:embed="rId10"/>
          <a:stretch>
            <a:fillRect/>
          </a:stretch>
        </p:blipFill>
        <p:spPr>
          <a:xfrm>
            <a:off x="1368727" y="5246174"/>
            <a:ext cx="965200" cy="965200"/>
          </a:xfrm>
          <a:prstGeom prst="rect">
            <a:avLst/>
          </a:prstGeom>
        </p:spPr>
      </p:pic>
      <p:pic>
        <p:nvPicPr>
          <p:cNvPr id="8" name="Bildobjekt 7">
            <a:extLst>
              <a:ext uri="{FF2B5EF4-FFF2-40B4-BE49-F238E27FC236}">
                <a16:creationId xmlns:a16="http://schemas.microsoft.com/office/drawing/2014/main" id="{85BF905D-A609-7944-AA1D-08F6A1FD760F}"/>
              </a:ext>
            </a:extLst>
          </p:cNvPr>
          <p:cNvPicPr>
            <a:picLocks noChangeAspect="1"/>
          </p:cNvPicPr>
          <p:nvPr/>
        </p:nvPicPr>
        <p:blipFill>
          <a:blip r:embed="rId11"/>
          <a:stretch>
            <a:fillRect/>
          </a:stretch>
        </p:blipFill>
        <p:spPr>
          <a:xfrm>
            <a:off x="2532260" y="5246174"/>
            <a:ext cx="965200" cy="965200"/>
          </a:xfrm>
          <a:prstGeom prst="rect">
            <a:avLst/>
          </a:prstGeom>
        </p:spPr>
      </p:pic>
      <p:sp>
        <p:nvSpPr>
          <p:cNvPr id="18" name="textruta 17">
            <a:extLst>
              <a:ext uri="{FF2B5EF4-FFF2-40B4-BE49-F238E27FC236}">
                <a16:creationId xmlns:a16="http://schemas.microsoft.com/office/drawing/2014/main" id="{0F626B1E-CFD5-5847-82E8-35E72E16BA62}"/>
              </a:ext>
            </a:extLst>
          </p:cNvPr>
          <p:cNvSpPr txBox="1"/>
          <p:nvPr/>
        </p:nvSpPr>
        <p:spPr>
          <a:xfrm>
            <a:off x="2251991" y="6299274"/>
            <a:ext cx="3029097" cy="7386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algn="r">
              <a:defRPr sz="1200">
                <a:solidFill>
                  <a:srgbClr val="FFFFFF"/>
                </a:solidFill>
                <a:latin typeface="Poppins Regular"/>
                <a:ea typeface="Poppins Regular"/>
                <a:cs typeface="Poppins Regular"/>
                <a:sym typeface="Poppins Regular"/>
              </a:defRPr>
            </a:pPr>
            <a:r>
              <a:rPr lang="sv-SE" dirty="0"/>
              <a:t>#1310 CHAFE TEFLON TAPE 150 x 50 mm</a:t>
            </a:r>
          </a:p>
          <a:p>
            <a:pPr algn="r">
              <a:defRPr sz="1200">
                <a:solidFill>
                  <a:srgbClr val="FFFFFF"/>
                </a:solidFill>
                <a:latin typeface="Poppins Regular"/>
                <a:ea typeface="Poppins Regular"/>
                <a:cs typeface="Poppins Regular"/>
                <a:sym typeface="Poppins Regular"/>
              </a:defRPr>
            </a:pPr>
            <a:r>
              <a:rPr lang="sv-SE" dirty="0"/>
              <a:t>#1312 CHAFE TEFLON TAPE 250 x 50 mm</a:t>
            </a:r>
          </a:p>
          <a:p>
            <a:pPr marL="0" marR="0" indent="0" algn="r" defTabSz="914400" rtl="0" fontAlgn="auto" latinLnBrk="0" hangingPunct="0">
              <a:lnSpc>
                <a:spcPct val="100000"/>
              </a:lnSpc>
              <a:spcBef>
                <a:spcPts val="0"/>
              </a:spcBef>
              <a:spcAft>
                <a:spcPts val="0"/>
              </a:spcAft>
              <a:buClrTx/>
              <a:buSzTx/>
              <a:buFontTx/>
              <a:buNone/>
              <a:tabLst/>
            </a:pPr>
            <a:endParaRPr kumimoji="0" lang="sv-SE" sz="1800" b="0" i="0" u="none" strike="noStrike" cap="none" spc="0" normalizeH="0" baseline="0" dirty="0">
              <a:ln>
                <a:noFill/>
              </a:ln>
              <a:solidFill>
                <a:srgbClr val="000000"/>
              </a:solidFill>
              <a:effectLst/>
              <a:uFillTx/>
              <a:latin typeface="+mj-lt"/>
              <a:ea typeface="+mj-ea"/>
              <a:cs typeface="+mj-cs"/>
              <a:sym typeface="Calibri"/>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Rektangel 10"/>
          <p:cNvSpPr/>
          <p:nvPr/>
        </p:nvSpPr>
        <p:spPr>
          <a:xfrm>
            <a:off x="5391753" y="0"/>
            <a:ext cx="6800247" cy="6868336"/>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sp>
        <p:nvSpPr>
          <p:cNvPr id="154" name="Rectangle 2"/>
          <p:cNvSpPr/>
          <p:nvPr/>
        </p:nvSpPr>
        <p:spPr>
          <a:xfrm>
            <a:off x="0" y="-5865"/>
            <a:ext cx="5409135" cy="6863865"/>
          </a:xfrm>
          <a:prstGeom prst="rect">
            <a:avLst/>
          </a:prstGeom>
          <a:solidFill>
            <a:srgbClr val="2A2624">
              <a:alpha val="94359"/>
            </a:srgbClr>
          </a:solidFill>
          <a:ln w="12700">
            <a:solidFill>
              <a:schemeClr val="accent1"/>
            </a:solidFill>
            <a:miter/>
          </a:ln>
        </p:spPr>
        <p:txBody>
          <a:bodyPr lIns="45719" rIns="45719" anchor="ctr"/>
          <a:lstStyle/>
          <a:p>
            <a:pPr algn="ctr">
              <a:defRPr sz="1000">
                <a:solidFill>
                  <a:srgbClr val="FFFFFF"/>
                </a:solidFill>
              </a:defRPr>
            </a:pPr>
            <a:endParaRPr/>
          </a:p>
        </p:txBody>
      </p:sp>
      <p:sp>
        <p:nvSpPr>
          <p:cNvPr id="155" name="TextBox 5"/>
          <p:cNvSpPr txBox="1"/>
          <p:nvPr/>
        </p:nvSpPr>
        <p:spPr>
          <a:xfrm>
            <a:off x="333974" y="1727438"/>
            <a:ext cx="4741183" cy="31893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a:solidFill>
                  <a:srgbClr val="FFFFFF"/>
                </a:solidFill>
                <a:latin typeface="Poppins Regular"/>
                <a:ea typeface="Poppins Regular"/>
                <a:cs typeface="Poppins Regular"/>
                <a:sym typeface="Poppins Regular"/>
              </a:defRPr>
            </a:pPr>
            <a:r>
              <a:rPr dirty="0" err="1"/>
              <a:t>Ett</a:t>
            </a:r>
            <a:r>
              <a:rPr dirty="0"/>
              <a:t> </a:t>
            </a:r>
            <a:r>
              <a:rPr dirty="0" err="1"/>
              <a:t>vinds</a:t>
            </a:r>
            <a:r>
              <a:rPr lang="sv-SE" dirty="0" err="1"/>
              <a:t>kop</a:t>
            </a:r>
            <a:r>
              <a:rPr dirty="0"/>
              <a:t> </a:t>
            </a:r>
            <a:r>
              <a:rPr lang="sv-SE" dirty="0"/>
              <a:t>som fästs mot insidan av båten (innertaket) och spänns upp </a:t>
            </a:r>
            <a:r>
              <a:rPr dirty="0"/>
              <a:t>med </a:t>
            </a:r>
            <a:r>
              <a:rPr dirty="0" err="1"/>
              <a:t>hjälp</a:t>
            </a:r>
            <a:r>
              <a:rPr dirty="0"/>
              <a:t> av </a:t>
            </a:r>
            <a:r>
              <a:rPr dirty="0" err="1"/>
              <a:t>spinnakerfallet</a:t>
            </a:r>
            <a:r>
              <a:rPr dirty="0"/>
              <a:t>.</a:t>
            </a:r>
            <a:endParaRPr lang="sv-SE" dirty="0"/>
          </a:p>
          <a:p>
            <a:pPr>
              <a:defRPr sz="1400">
                <a:solidFill>
                  <a:srgbClr val="FFFFFF"/>
                </a:solidFill>
                <a:latin typeface="Poppins Regular"/>
                <a:ea typeface="Poppins Regular"/>
                <a:cs typeface="Poppins Regular"/>
                <a:sym typeface="Poppins Regular"/>
              </a:defRPr>
            </a:pPr>
            <a:endParaRPr lang="sv-SE" dirty="0"/>
          </a:p>
          <a:p>
            <a:pPr>
              <a:defRPr sz="1400">
                <a:solidFill>
                  <a:srgbClr val="FFFFFF"/>
                </a:solidFill>
                <a:latin typeface="Poppins Regular"/>
                <a:ea typeface="Poppins Regular"/>
                <a:cs typeface="Poppins Regular"/>
                <a:sym typeface="Poppins Regular"/>
              </a:defRPr>
            </a:pPr>
            <a:r>
              <a:rPr dirty="0" err="1"/>
              <a:t>Myggnät</a:t>
            </a:r>
            <a:r>
              <a:rPr lang="sv-SE" dirty="0"/>
              <a:t>et</a:t>
            </a:r>
            <a:r>
              <a:rPr dirty="0"/>
              <a:t> </a:t>
            </a:r>
            <a:r>
              <a:rPr lang="sv-SE" dirty="0"/>
              <a:t>skyddar mot s</a:t>
            </a:r>
            <a:r>
              <a:rPr dirty="0" err="1"/>
              <a:t>å</a:t>
            </a:r>
            <a:r>
              <a:rPr dirty="0"/>
              <a:t> </a:t>
            </a:r>
            <a:r>
              <a:rPr dirty="0" err="1"/>
              <a:t>att</a:t>
            </a:r>
            <a:r>
              <a:rPr dirty="0"/>
              <a:t> det </a:t>
            </a:r>
            <a:r>
              <a:rPr dirty="0" err="1"/>
              <a:t>inte</a:t>
            </a:r>
            <a:r>
              <a:rPr dirty="0"/>
              <a:t> </a:t>
            </a:r>
            <a:r>
              <a:rPr dirty="0" err="1"/>
              <a:t>blåser</a:t>
            </a:r>
            <a:r>
              <a:rPr dirty="0"/>
              <a:t> in </a:t>
            </a:r>
            <a:r>
              <a:rPr dirty="0" err="1"/>
              <a:t>några</a:t>
            </a:r>
            <a:r>
              <a:rPr dirty="0"/>
              <a:t> </a:t>
            </a:r>
            <a:r>
              <a:rPr dirty="0" err="1"/>
              <a:t>mygg</a:t>
            </a:r>
            <a:r>
              <a:rPr dirty="0"/>
              <a:t>, </a:t>
            </a:r>
            <a:r>
              <a:rPr dirty="0" err="1"/>
              <a:t>getingar</a:t>
            </a:r>
            <a:r>
              <a:rPr dirty="0"/>
              <a:t> mm. Kan </a:t>
            </a:r>
            <a:r>
              <a:rPr dirty="0" err="1"/>
              <a:t>vändas</a:t>
            </a:r>
            <a:r>
              <a:rPr lang="sv-SE" dirty="0"/>
              <a:t> 360º</a:t>
            </a:r>
            <a:r>
              <a:rPr dirty="0"/>
              <a:t> mot </a:t>
            </a:r>
            <a:r>
              <a:rPr dirty="0" err="1"/>
              <a:t>vinden</a:t>
            </a:r>
            <a:r>
              <a:rPr dirty="0"/>
              <a:t>.</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err="1">
                <a:solidFill>
                  <a:srgbClr val="F8921C"/>
                </a:solidFill>
                <a:latin typeface="Poppins Regular"/>
                <a:cs typeface="Poppins Regular"/>
              </a:rPr>
              <a:t>Snabb</a:t>
            </a:r>
            <a:r>
              <a:rPr sz="1400" dirty="0">
                <a:solidFill>
                  <a:srgbClr val="F8921C"/>
                </a:solidFill>
                <a:latin typeface="Poppins Regular"/>
                <a:cs typeface="Poppins Regular"/>
              </a:rPr>
              <a:t> </a:t>
            </a:r>
            <a:r>
              <a:rPr sz="1400" dirty="0" err="1">
                <a:solidFill>
                  <a:srgbClr val="F8921C"/>
                </a:solidFill>
                <a:latin typeface="Poppins Regular"/>
                <a:cs typeface="Poppins Regular"/>
              </a:rPr>
              <a:t>montering</a:t>
            </a:r>
            <a:r>
              <a:rPr sz="1400" dirty="0">
                <a:solidFill>
                  <a:srgbClr val="F8921C"/>
                </a:solidFill>
                <a:latin typeface="Poppins Regular"/>
                <a:cs typeface="Poppins Regular"/>
              </a:rPr>
              <a:t> med </a:t>
            </a:r>
            <a:r>
              <a:rPr sz="1400" dirty="0" err="1">
                <a:solidFill>
                  <a:srgbClr val="F8921C"/>
                </a:solidFill>
                <a:latin typeface="Poppins Regular"/>
                <a:cs typeface="Poppins Regular"/>
              </a:rPr>
              <a:t>spinnakerfallet</a:t>
            </a:r>
            <a:endParaRPr sz="1400" dirty="0">
              <a:solidFill>
                <a:srgbClr val="F8921C"/>
              </a:solidFill>
              <a:latin typeface="Poppins Regular"/>
              <a:cs typeface="Poppins Regular"/>
            </a:endParaRP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lang="sv-SE" sz="1400" dirty="0">
                <a:solidFill>
                  <a:srgbClr val="F8921C"/>
                </a:solidFill>
                <a:latin typeface="Poppins Regular"/>
                <a:cs typeface="Poppins Regular"/>
              </a:rPr>
              <a:t>Myggnät</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err="1">
                <a:solidFill>
                  <a:srgbClr val="F8921C"/>
                </a:solidFill>
                <a:latin typeface="Poppins Regular"/>
                <a:cs typeface="Poppins Regular"/>
              </a:rPr>
              <a:t>Passar</a:t>
            </a:r>
            <a:r>
              <a:rPr sz="1400" dirty="0">
                <a:solidFill>
                  <a:srgbClr val="F8921C"/>
                </a:solidFill>
                <a:latin typeface="Poppins Regular"/>
                <a:cs typeface="Poppins Regular"/>
              </a:rPr>
              <a:t> </a:t>
            </a:r>
            <a:r>
              <a:rPr sz="1400" dirty="0" err="1">
                <a:solidFill>
                  <a:srgbClr val="F8921C"/>
                </a:solidFill>
                <a:latin typeface="Poppins Regular"/>
                <a:cs typeface="Poppins Regular"/>
              </a:rPr>
              <a:t>alla</a:t>
            </a:r>
            <a:r>
              <a:rPr sz="1400" dirty="0">
                <a:solidFill>
                  <a:srgbClr val="F8921C"/>
                </a:solidFill>
                <a:latin typeface="Poppins Regular"/>
                <a:cs typeface="Poppins Regular"/>
              </a:rPr>
              <a:t> </a:t>
            </a:r>
            <a:r>
              <a:rPr sz="1400" dirty="0" err="1">
                <a:solidFill>
                  <a:srgbClr val="F8921C"/>
                </a:solidFill>
                <a:latin typeface="Poppins Regular"/>
                <a:cs typeface="Poppins Regular"/>
              </a:rPr>
              <a:t>båtar</a:t>
            </a:r>
            <a:r>
              <a:rPr sz="1400" dirty="0">
                <a:solidFill>
                  <a:srgbClr val="F8921C"/>
                </a:solidFill>
                <a:latin typeface="Poppins Regular"/>
                <a:cs typeface="Poppins Regular"/>
              </a:rPr>
              <a:t> </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lang="sv-SE" sz="1400" dirty="0" err="1">
                <a:solidFill>
                  <a:srgbClr val="F8921C"/>
                </a:solidFill>
                <a:latin typeface="Poppins Regular"/>
                <a:cs typeface="Poppins Regular"/>
              </a:rPr>
              <a:t>Ihopfällbar</a:t>
            </a:r>
            <a:r>
              <a:rPr lang="sv-SE" sz="1400" dirty="0">
                <a:solidFill>
                  <a:srgbClr val="F8921C"/>
                </a:solidFill>
                <a:latin typeface="Poppins Regular"/>
                <a:cs typeface="Poppins Regular"/>
              </a:rPr>
              <a:t> </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lang="sv-SE" sz="1400" dirty="0">
                <a:solidFill>
                  <a:srgbClr val="F8921C"/>
                </a:solidFill>
                <a:latin typeface="Poppins Regular"/>
                <a:cs typeface="Poppins Regular"/>
              </a:rPr>
              <a:t>2 storlekar</a:t>
            </a:r>
          </a:p>
        </p:txBody>
      </p:sp>
      <p:sp>
        <p:nvSpPr>
          <p:cNvPr id="156" name="TextBox 7"/>
          <p:cNvSpPr txBox="1"/>
          <p:nvPr/>
        </p:nvSpPr>
        <p:spPr>
          <a:xfrm>
            <a:off x="299216" y="517166"/>
            <a:ext cx="4741183" cy="5892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t>VINDSKOP</a:t>
            </a:r>
          </a:p>
        </p:txBody>
      </p:sp>
      <p:sp>
        <p:nvSpPr>
          <p:cNvPr id="157" name="Rectangle 8"/>
          <p:cNvSpPr/>
          <p:nvPr/>
        </p:nvSpPr>
        <p:spPr>
          <a:xfrm>
            <a:off x="2425539" y="1276557"/>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pic>
        <p:nvPicPr>
          <p:cNvPr id="3" name="Bildobjekt 2" descr="En bild som visar kniv&#10;&#10;Automatiskt genererad beskrivning">
            <a:extLst>
              <a:ext uri="{FF2B5EF4-FFF2-40B4-BE49-F238E27FC236}">
                <a16:creationId xmlns:a16="http://schemas.microsoft.com/office/drawing/2014/main" id="{1CC6E8B7-FCD5-944B-9339-7E12840F458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83926" y="86536"/>
            <a:ext cx="6032500" cy="6781800"/>
          </a:xfrm>
          <a:prstGeom prst="rect">
            <a:avLst/>
          </a:prstGeom>
        </p:spPr>
      </p:pic>
      <p:pic>
        <p:nvPicPr>
          <p:cNvPr id="5" name="Bildobjekt 4">
            <a:extLst>
              <a:ext uri="{FF2B5EF4-FFF2-40B4-BE49-F238E27FC236}">
                <a16:creationId xmlns:a16="http://schemas.microsoft.com/office/drawing/2014/main" id="{F174335F-5EB2-AB47-9EDC-B305B411EA33}"/>
              </a:ext>
            </a:extLst>
          </p:cNvPr>
          <p:cNvPicPr>
            <a:picLocks noChangeAspect="1"/>
          </p:cNvPicPr>
          <p:nvPr/>
        </p:nvPicPr>
        <p:blipFill>
          <a:blip r:embed="rId3"/>
          <a:stretch>
            <a:fillRect/>
          </a:stretch>
        </p:blipFill>
        <p:spPr>
          <a:xfrm>
            <a:off x="299216" y="5227698"/>
            <a:ext cx="965200" cy="965200"/>
          </a:xfrm>
          <a:prstGeom prst="rect">
            <a:avLst/>
          </a:prstGeom>
        </p:spPr>
      </p:pic>
      <p:pic>
        <p:nvPicPr>
          <p:cNvPr id="6" name="Bildobjekt 5">
            <a:extLst>
              <a:ext uri="{FF2B5EF4-FFF2-40B4-BE49-F238E27FC236}">
                <a16:creationId xmlns:a16="http://schemas.microsoft.com/office/drawing/2014/main" id="{E8E99EA2-58C9-B24E-9D4A-0176C0D29694}"/>
              </a:ext>
            </a:extLst>
          </p:cNvPr>
          <p:cNvPicPr>
            <a:picLocks noChangeAspect="1"/>
          </p:cNvPicPr>
          <p:nvPr/>
        </p:nvPicPr>
        <p:blipFill>
          <a:blip r:embed="rId4"/>
          <a:stretch>
            <a:fillRect/>
          </a:stretch>
        </p:blipFill>
        <p:spPr>
          <a:xfrm>
            <a:off x="1479438" y="5227698"/>
            <a:ext cx="965201" cy="965201"/>
          </a:xfrm>
          <a:prstGeom prst="rect">
            <a:avLst/>
          </a:prstGeom>
        </p:spPr>
      </p:pic>
      <p:sp>
        <p:nvSpPr>
          <p:cNvPr id="15" name="textruta 14">
            <a:extLst>
              <a:ext uri="{FF2B5EF4-FFF2-40B4-BE49-F238E27FC236}">
                <a16:creationId xmlns:a16="http://schemas.microsoft.com/office/drawing/2014/main" id="{CA95ED6C-03AF-684A-8CDF-8DBC26CEFC9A}"/>
              </a:ext>
            </a:extLst>
          </p:cNvPr>
          <p:cNvSpPr txBox="1"/>
          <p:nvPr/>
        </p:nvSpPr>
        <p:spPr>
          <a:xfrm>
            <a:off x="-1488714" y="6287315"/>
            <a:ext cx="6842234"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defRPr sz="1200">
                <a:solidFill>
                  <a:srgbClr val="FFFFFF"/>
                </a:solidFill>
                <a:latin typeface="Poppins Regular"/>
                <a:ea typeface="Poppins Regular"/>
                <a:cs typeface="Poppins Regular"/>
                <a:sym typeface="Poppins Regular"/>
              </a:defRPr>
            </a:pPr>
            <a:r>
              <a:rPr lang="sv-SE" dirty="0"/>
              <a:t>#4040 WINDSCOPE REGULAR HATCHES 50x50 cm</a:t>
            </a:r>
          </a:p>
          <a:p>
            <a:pPr algn="r">
              <a:defRPr sz="1200">
                <a:solidFill>
                  <a:srgbClr val="FFFFFF"/>
                </a:solidFill>
                <a:latin typeface="Poppins Regular"/>
                <a:ea typeface="Poppins Regular"/>
                <a:cs typeface="Poppins Regular"/>
                <a:sym typeface="Poppins Regular"/>
              </a:defRPr>
            </a:pPr>
            <a:r>
              <a:rPr lang="sv-SE" dirty="0"/>
              <a:t>#4042 WINDSOPE LARGE HATCHES 70x70 cm</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Rectangle 2"/>
          <p:cNvSpPr/>
          <p:nvPr/>
        </p:nvSpPr>
        <p:spPr>
          <a:xfrm>
            <a:off x="0" y="-5865"/>
            <a:ext cx="5409135" cy="6863865"/>
          </a:xfrm>
          <a:prstGeom prst="rect">
            <a:avLst/>
          </a:prstGeom>
          <a:solidFill>
            <a:srgbClr val="2A2624">
              <a:alpha val="94359"/>
            </a:srgbClr>
          </a:solidFill>
          <a:ln w="12700">
            <a:solidFill>
              <a:schemeClr val="accent1"/>
            </a:solidFill>
            <a:miter/>
          </a:ln>
        </p:spPr>
        <p:txBody>
          <a:bodyPr lIns="45719" rIns="45719" anchor="ctr"/>
          <a:lstStyle/>
          <a:p>
            <a:pPr algn="ctr">
              <a:defRPr sz="1000">
                <a:solidFill>
                  <a:srgbClr val="FFFFFF"/>
                </a:solidFill>
              </a:defRPr>
            </a:pPr>
            <a:endParaRPr/>
          </a:p>
        </p:txBody>
      </p:sp>
      <p:sp>
        <p:nvSpPr>
          <p:cNvPr id="164" name="TextBox 5"/>
          <p:cNvSpPr txBox="1"/>
          <p:nvPr/>
        </p:nvSpPr>
        <p:spPr>
          <a:xfrm>
            <a:off x="333975" y="2034608"/>
            <a:ext cx="4741183" cy="35855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a:solidFill>
                  <a:srgbClr val="FFFFFF"/>
                </a:solidFill>
                <a:latin typeface="Poppins Regular"/>
                <a:ea typeface="Poppins Regular"/>
                <a:cs typeface="Poppins Regular"/>
                <a:sym typeface="Poppins Regular"/>
              </a:defRPr>
            </a:pPr>
            <a:r>
              <a:rPr lang="sv-SE" sz="1400" dirty="0">
                <a:solidFill>
                  <a:schemeClr val="bg1"/>
                </a:solidFill>
              </a:rPr>
              <a:t>En översiktsbilds på båten tejpas på toalettdörren. Med små självhäftande etiketter markeras utrustning och utrymning på översiktsbilden. Motsvarande, större etiketter sätts på luckor, skåp, skrov mm. För att markera utrustningen.</a:t>
            </a:r>
          </a:p>
          <a:p>
            <a:pPr>
              <a:defRPr sz="1400">
                <a:solidFill>
                  <a:srgbClr val="FFFFFF"/>
                </a:solidFill>
                <a:latin typeface="Poppins Regular"/>
                <a:ea typeface="Poppins Regular"/>
                <a:cs typeface="Poppins Regular"/>
                <a:sym typeface="Poppins Regular"/>
              </a:defRPr>
            </a:pPr>
            <a:endParaRPr lang="sv-SE" sz="1400" dirty="0">
              <a:solidFill>
                <a:schemeClr val="bg1"/>
              </a:solidFill>
            </a:endParaRPr>
          </a:p>
          <a:p>
            <a:pPr>
              <a:defRPr sz="1400">
                <a:solidFill>
                  <a:srgbClr val="FFFFFF"/>
                </a:solidFill>
                <a:latin typeface="Poppins Regular"/>
                <a:ea typeface="Poppins Regular"/>
                <a:cs typeface="Poppins Regular"/>
                <a:sym typeface="Poppins Regular"/>
              </a:defRPr>
            </a:pPr>
            <a:r>
              <a:rPr lang="sv-SE" sz="1400" dirty="0">
                <a:solidFill>
                  <a:schemeClr val="bg1"/>
                </a:solidFill>
              </a:rPr>
              <a:t>Innehåller även andra användbara klisteretiketter för t ex lyftsling, avlastare mm.</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lang="sv-SE" sz="1400" dirty="0">
                <a:solidFill>
                  <a:srgbClr val="F8921C"/>
                </a:solidFill>
                <a:latin typeface="Poppins Regular"/>
                <a:cs typeface="Poppins Regular"/>
              </a:rPr>
              <a:t>Översiktsplan</a:t>
            </a:r>
            <a:r>
              <a:rPr sz="1400" dirty="0">
                <a:solidFill>
                  <a:srgbClr val="F8921C"/>
                </a:solidFill>
                <a:latin typeface="Poppins Regular"/>
                <a:cs typeface="Poppins Regular"/>
              </a:rPr>
              <a:t> </a:t>
            </a:r>
            <a:r>
              <a:rPr sz="1400" dirty="0" err="1">
                <a:solidFill>
                  <a:srgbClr val="F8921C"/>
                </a:solidFill>
                <a:latin typeface="Poppins Regular"/>
                <a:cs typeface="Poppins Regular"/>
              </a:rPr>
              <a:t>för</a:t>
            </a:r>
            <a:r>
              <a:rPr sz="1400" dirty="0">
                <a:solidFill>
                  <a:srgbClr val="F8921C"/>
                </a:solidFill>
                <a:latin typeface="Poppins Regular"/>
                <a:cs typeface="Poppins Regular"/>
              </a:rPr>
              <a:t> </a:t>
            </a:r>
            <a:r>
              <a:rPr sz="1400" dirty="0" err="1">
                <a:solidFill>
                  <a:srgbClr val="F8921C"/>
                </a:solidFill>
                <a:latin typeface="Poppins Regular"/>
                <a:cs typeface="Poppins Regular"/>
              </a:rPr>
              <a:t>båten</a:t>
            </a:r>
            <a:endParaRPr sz="1400" dirty="0">
              <a:solidFill>
                <a:srgbClr val="F8921C"/>
              </a:solidFill>
              <a:latin typeface="Poppins Regular"/>
              <a:cs typeface="Poppins Regular"/>
            </a:endParaRP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lang="sv-SE" sz="1400" dirty="0">
                <a:solidFill>
                  <a:srgbClr val="F8921C"/>
                </a:solidFill>
                <a:latin typeface="Poppins Regular"/>
                <a:cs typeface="Poppins Regular"/>
              </a:rPr>
              <a:t>50 e</a:t>
            </a:r>
            <a:r>
              <a:rPr sz="1400" dirty="0" err="1">
                <a:solidFill>
                  <a:srgbClr val="F8921C"/>
                </a:solidFill>
                <a:latin typeface="Poppins Regular"/>
                <a:cs typeface="Poppins Regular"/>
              </a:rPr>
              <a:t>tiketter</a:t>
            </a:r>
            <a:r>
              <a:rPr sz="1400" dirty="0">
                <a:solidFill>
                  <a:srgbClr val="F8921C"/>
                </a:solidFill>
                <a:latin typeface="Poppins Regular"/>
                <a:cs typeface="Poppins Regular"/>
              </a:rPr>
              <a:t> </a:t>
            </a:r>
            <a:r>
              <a:rPr lang="sv-SE" sz="1400" dirty="0">
                <a:solidFill>
                  <a:srgbClr val="F8921C"/>
                </a:solidFill>
                <a:latin typeface="Poppins Regular"/>
                <a:cs typeface="Poppins Regular"/>
              </a:rPr>
              <a:t>för placering i båten </a:t>
            </a:r>
            <a:r>
              <a:rPr sz="1400" dirty="0">
                <a:solidFill>
                  <a:srgbClr val="F8921C"/>
                </a:solidFill>
                <a:latin typeface="Poppins Regular"/>
                <a:cs typeface="Poppins Regular"/>
              </a:rPr>
              <a:t>4 x 4 cm </a:t>
            </a:r>
            <a:endParaRPr lang="sv-SE" sz="1400" dirty="0">
              <a:solidFill>
                <a:srgbClr val="F8921C"/>
              </a:solidFill>
              <a:latin typeface="Poppins Regular"/>
              <a:cs typeface="Poppins Regular"/>
            </a:endParaRP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lang="sv-SE" sz="1400" dirty="0">
                <a:solidFill>
                  <a:srgbClr val="F8921C"/>
                </a:solidFill>
                <a:latin typeface="Poppins Regular"/>
                <a:cs typeface="Poppins Regular"/>
              </a:rPr>
              <a:t>30 små etiketter för översiktsplan</a:t>
            </a:r>
            <a:r>
              <a:rPr sz="1400" dirty="0">
                <a:solidFill>
                  <a:srgbClr val="F8921C"/>
                </a:solidFill>
                <a:latin typeface="Poppins Regular"/>
                <a:cs typeface="Poppins Regular"/>
              </a:rPr>
              <a:t> </a:t>
            </a:r>
            <a:r>
              <a:rPr lang="sv-SE" sz="1400" dirty="0">
                <a:solidFill>
                  <a:srgbClr val="F8921C"/>
                </a:solidFill>
                <a:latin typeface="Poppins Regular"/>
                <a:cs typeface="Poppins Regular"/>
              </a:rPr>
              <a:t>1 x 1 cm</a:t>
            </a:r>
            <a:endParaRPr sz="1400" dirty="0">
              <a:solidFill>
                <a:srgbClr val="F8921C"/>
              </a:solidFill>
              <a:latin typeface="Poppins Regular"/>
              <a:cs typeface="Poppins Regular"/>
            </a:endParaRPr>
          </a:p>
          <a:p>
            <a:pPr>
              <a:defRPr sz="1400">
                <a:solidFill>
                  <a:srgbClr val="F8921C"/>
                </a:solidFill>
                <a:latin typeface="Poppins Regular"/>
                <a:ea typeface="Poppins Regular"/>
                <a:cs typeface="Poppins Regular"/>
                <a:sym typeface="Poppins Regular"/>
              </a:defRPr>
            </a:pPr>
            <a:endParaRPr lang="sv-SE" dirty="0"/>
          </a:p>
          <a:p>
            <a:pPr>
              <a:defRPr sz="1400">
                <a:solidFill>
                  <a:srgbClr val="F8921C"/>
                </a:solidFill>
                <a:latin typeface="Poppins Regular"/>
                <a:ea typeface="Poppins Regular"/>
                <a:cs typeface="Poppins Regular"/>
                <a:sym typeface="Poppins Regular"/>
              </a:defRPr>
            </a:pPr>
            <a:endParaRPr dirty="0"/>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p:txBody>
      </p:sp>
      <p:sp>
        <p:nvSpPr>
          <p:cNvPr id="165" name="TextBox 7"/>
          <p:cNvSpPr txBox="1"/>
          <p:nvPr/>
        </p:nvSpPr>
        <p:spPr>
          <a:xfrm>
            <a:off x="299216" y="517166"/>
            <a:ext cx="4741183" cy="9541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rPr lang="sv-SE" dirty="0"/>
              <a:t>ÖVERSIKTS</a:t>
            </a:r>
            <a:r>
              <a:rPr dirty="0"/>
              <a:t>PLAN &amp; KLISTERETIKETTER</a:t>
            </a:r>
          </a:p>
        </p:txBody>
      </p:sp>
      <p:pic>
        <p:nvPicPr>
          <p:cNvPr id="166" name="Platshållare för bild 6" descr="Platshållare för bild 6"/>
          <p:cNvPicPr>
            <a:picLocks noChangeAspect="1"/>
          </p:cNvPicPr>
          <p:nvPr/>
        </p:nvPicPr>
        <p:blipFill>
          <a:blip r:embed="rId2"/>
          <a:srcRect l="509" r="509"/>
          <a:stretch>
            <a:fillRect/>
          </a:stretch>
        </p:blipFill>
        <p:spPr>
          <a:xfrm>
            <a:off x="5409134" y="0"/>
            <a:ext cx="6793292" cy="6863865"/>
          </a:xfrm>
          <a:prstGeom prst="rect">
            <a:avLst/>
          </a:prstGeom>
          <a:ln w="12700">
            <a:miter lim="400000"/>
          </a:ln>
        </p:spPr>
      </p:pic>
      <p:pic>
        <p:nvPicPr>
          <p:cNvPr id="167" name="Bildobjekt 5" descr="Bildobjekt 5"/>
          <p:cNvPicPr>
            <a:picLocks noChangeAspect="1"/>
          </p:cNvPicPr>
          <p:nvPr/>
        </p:nvPicPr>
        <p:blipFill>
          <a:blip r:embed="rId3"/>
          <a:srcRect l="25257" t="23542" r="15798" b="20280"/>
          <a:stretch>
            <a:fillRect/>
          </a:stretch>
        </p:blipFill>
        <p:spPr>
          <a:xfrm>
            <a:off x="7776473" y="3134643"/>
            <a:ext cx="3740151" cy="356473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path>
            </a:pathLst>
          </a:custGeom>
          <a:ln w="76200">
            <a:solidFill>
              <a:srgbClr val="EE7D31"/>
            </a:solidFill>
          </a:ln>
          <a:effectLst>
            <a:outerShdw blurRad="50800" dist="22721" dir="2340000" rotWithShape="0">
              <a:srgbClr val="000000">
                <a:alpha val="43137"/>
              </a:srgbClr>
            </a:outerShdw>
          </a:effectLst>
        </p:spPr>
      </p:pic>
      <p:sp>
        <p:nvSpPr>
          <p:cNvPr id="168" name="Rectangle 8"/>
          <p:cNvSpPr/>
          <p:nvPr/>
        </p:nvSpPr>
        <p:spPr>
          <a:xfrm>
            <a:off x="2425541" y="1757470"/>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pic>
        <p:nvPicPr>
          <p:cNvPr id="169" name="Picture 34" descr="Picture 34"/>
          <p:cNvPicPr>
            <a:picLocks noChangeAspect="1"/>
          </p:cNvPicPr>
          <p:nvPr/>
        </p:nvPicPr>
        <p:blipFill>
          <a:blip r:embed="rId4"/>
          <a:srcRect l="7857" r="3150" b="5448"/>
          <a:stretch>
            <a:fillRect/>
          </a:stretch>
        </p:blipFill>
        <p:spPr>
          <a:xfrm>
            <a:off x="11257827" y="6106510"/>
            <a:ext cx="699226" cy="613230"/>
          </a:xfrm>
          <a:prstGeom prst="rect">
            <a:avLst/>
          </a:prstGeom>
          <a:ln w="12700">
            <a:miter lim="400000"/>
          </a:ln>
          <a:effectLst>
            <a:outerShdw blurRad="63500" rotWithShape="0">
              <a:srgbClr val="000000">
                <a:alpha val="40000"/>
              </a:srgbClr>
            </a:outerShdw>
          </a:effectLst>
        </p:spPr>
      </p:pic>
      <p:pic>
        <p:nvPicPr>
          <p:cNvPr id="2" name="Bildobjekt 1">
            <a:extLst>
              <a:ext uri="{FF2B5EF4-FFF2-40B4-BE49-F238E27FC236}">
                <a16:creationId xmlns:a16="http://schemas.microsoft.com/office/drawing/2014/main" id="{996A74D4-4A88-1445-AA28-BB18CCA26DFB}"/>
              </a:ext>
            </a:extLst>
          </p:cNvPr>
          <p:cNvPicPr>
            <a:picLocks noChangeAspect="1"/>
          </p:cNvPicPr>
          <p:nvPr/>
        </p:nvPicPr>
        <p:blipFill>
          <a:blip r:embed="rId5"/>
          <a:stretch>
            <a:fillRect/>
          </a:stretch>
        </p:blipFill>
        <p:spPr>
          <a:xfrm>
            <a:off x="333975" y="5677095"/>
            <a:ext cx="965201" cy="965201"/>
          </a:xfrm>
          <a:prstGeom prst="rect">
            <a:avLst/>
          </a:prstGeom>
        </p:spPr>
      </p:pic>
      <p:sp>
        <p:nvSpPr>
          <p:cNvPr id="13" name="textruta 12">
            <a:extLst>
              <a:ext uri="{FF2B5EF4-FFF2-40B4-BE49-F238E27FC236}">
                <a16:creationId xmlns:a16="http://schemas.microsoft.com/office/drawing/2014/main" id="{E95C47B3-BECE-244C-A1C9-80FEEFADB663}"/>
              </a:ext>
            </a:extLst>
          </p:cNvPr>
          <p:cNvSpPr txBox="1"/>
          <p:nvPr/>
        </p:nvSpPr>
        <p:spPr>
          <a:xfrm>
            <a:off x="-860440" y="6436363"/>
            <a:ext cx="6101254"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defRPr sz="1200">
                <a:solidFill>
                  <a:srgbClr val="FFFFFF"/>
                </a:solidFill>
                <a:latin typeface="Poppins Regular"/>
                <a:ea typeface="Poppins Regular"/>
                <a:cs typeface="Poppins Regular"/>
                <a:sym typeface="Poppins Regular"/>
              </a:defRPr>
            </a:pPr>
            <a:r>
              <a:rPr lang="sv-SE" dirty="0"/>
              <a:t>#7140 SAFETY CHART &amp; STICKERS</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 name="Bildobjekt 5" descr="Bildobjekt 5"/>
          <p:cNvPicPr>
            <a:picLocks noChangeAspect="1"/>
          </p:cNvPicPr>
          <p:nvPr/>
        </p:nvPicPr>
        <p:blipFill>
          <a:blip r:embed="rId3"/>
          <a:stretch>
            <a:fillRect/>
          </a:stretch>
        </p:blipFill>
        <p:spPr>
          <a:xfrm>
            <a:off x="5409133" y="0"/>
            <a:ext cx="6858001" cy="6858000"/>
          </a:xfrm>
          <a:prstGeom prst="rect">
            <a:avLst/>
          </a:prstGeom>
          <a:ln w="12700">
            <a:miter lim="400000"/>
          </a:ln>
        </p:spPr>
      </p:pic>
      <p:sp>
        <p:nvSpPr>
          <p:cNvPr id="174" name="Rectangle 2"/>
          <p:cNvSpPr/>
          <p:nvPr/>
        </p:nvSpPr>
        <p:spPr>
          <a:xfrm>
            <a:off x="0" y="-5865"/>
            <a:ext cx="5409135" cy="6863865"/>
          </a:xfrm>
          <a:prstGeom prst="rect">
            <a:avLst/>
          </a:prstGeom>
          <a:solidFill>
            <a:srgbClr val="2A2624">
              <a:alpha val="94359"/>
            </a:srgbClr>
          </a:solidFill>
          <a:ln w="12700">
            <a:solidFill>
              <a:schemeClr val="accent1"/>
            </a:solidFill>
            <a:miter/>
          </a:ln>
        </p:spPr>
        <p:txBody>
          <a:bodyPr lIns="45719" rIns="45719" anchor="ctr"/>
          <a:lstStyle/>
          <a:p>
            <a:pPr algn="ctr">
              <a:defRPr sz="1000">
                <a:solidFill>
                  <a:srgbClr val="FFFFFF"/>
                </a:solidFill>
              </a:defRPr>
            </a:pPr>
            <a:endParaRPr/>
          </a:p>
        </p:txBody>
      </p:sp>
      <p:sp>
        <p:nvSpPr>
          <p:cNvPr id="175" name="TextBox 5"/>
          <p:cNvSpPr txBox="1"/>
          <p:nvPr/>
        </p:nvSpPr>
        <p:spPr>
          <a:xfrm>
            <a:off x="333975" y="2150478"/>
            <a:ext cx="4741183" cy="37856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a:solidFill>
                  <a:srgbClr val="FFFFFF"/>
                </a:solidFill>
                <a:latin typeface="Poppins Regular"/>
                <a:ea typeface="Poppins Regular"/>
                <a:cs typeface="Poppins Regular"/>
                <a:sym typeface="Poppins Regular"/>
              </a:defRPr>
            </a:pPr>
            <a:r>
              <a:rPr lang="sv-SE" dirty="0"/>
              <a:t>Många småbåtar saknar vindrutetorkare. </a:t>
            </a:r>
          </a:p>
          <a:p>
            <a:pPr>
              <a:defRPr sz="1400">
                <a:solidFill>
                  <a:srgbClr val="FFFFFF"/>
                </a:solidFill>
                <a:latin typeface="Poppins Regular"/>
                <a:ea typeface="Poppins Regular"/>
                <a:cs typeface="Poppins Regular"/>
                <a:sym typeface="Poppins Regular"/>
              </a:defRPr>
            </a:pPr>
            <a:r>
              <a:rPr lang="sv-SE" dirty="0"/>
              <a:t>Den här filmen, som stöter bort regnet från vindrutan, appliceras på plexiglaset och gör att man kan se genom rutan vid regn och stänk. </a:t>
            </a:r>
          </a:p>
          <a:p>
            <a:pPr>
              <a:defRPr sz="1400">
                <a:solidFill>
                  <a:srgbClr val="FFFFFF"/>
                </a:solidFill>
                <a:latin typeface="Poppins Regular"/>
                <a:ea typeface="Poppins Regular"/>
                <a:cs typeface="Poppins Regular"/>
                <a:sym typeface="Poppins Regular"/>
              </a:defRPr>
            </a:pPr>
            <a:r>
              <a:rPr lang="sv-SE" dirty="0"/>
              <a:t>Filmen fäster på rutan med </a:t>
            </a:r>
            <a:r>
              <a:rPr lang="sv-SE" dirty="0" err="1"/>
              <a:t>antistat</a:t>
            </a:r>
            <a:r>
              <a:rPr lang="sv-SE" dirty="0"/>
              <a:t> och är enkel att montera. </a:t>
            </a:r>
            <a:endParaRPr dirty="0"/>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lang="sv-SE" sz="1400" dirty="0">
                <a:solidFill>
                  <a:srgbClr val="F8921C"/>
                </a:solidFill>
                <a:latin typeface="Poppins Regular"/>
                <a:cs typeface="Poppins Regular"/>
              </a:rPr>
              <a:t>Stor, A3</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lang="sv-SE" sz="1400" dirty="0">
                <a:solidFill>
                  <a:srgbClr val="F8921C"/>
                </a:solidFill>
                <a:latin typeface="Poppins Regular"/>
                <a:cs typeface="Poppins Regular"/>
              </a:rPr>
              <a:t>Prisvärd</a:t>
            </a:r>
            <a:r>
              <a:rPr sz="1400" dirty="0">
                <a:solidFill>
                  <a:srgbClr val="F8921C"/>
                </a:solidFill>
                <a:latin typeface="Poppins Regular"/>
                <a:cs typeface="Poppins Regular"/>
              </a:rPr>
              <a:t> </a:t>
            </a:r>
            <a:r>
              <a:rPr sz="1400" dirty="0" err="1">
                <a:solidFill>
                  <a:srgbClr val="F8921C"/>
                </a:solidFill>
                <a:latin typeface="Poppins Regular"/>
                <a:cs typeface="Poppins Regular"/>
              </a:rPr>
              <a:t>lösning</a:t>
            </a:r>
            <a:r>
              <a:rPr sz="1400" dirty="0">
                <a:solidFill>
                  <a:srgbClr val="F8921C"/>
                </a:solidFill>
                <a:latin typeface="Poppins Regular"/>
                <a:cs typeface="Poppins Regular"/>
              </a:rPr>
              <a:t> </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err="1">
                <a:solidFill>
                  <a:srgbClr val="F8921C"/>
                </a:solidFill>
                <a:latin typeface="Poppins Regular"/>
                <a:cs typeface="Poppins Regular"/>
              </a:rPr>
              <a:t>Enkel</a:t>
            </a:r>
            <a:r>
              <a:rPr sz="1400" dirty="0">
                <a:solidFill>
                  <a:srgbClr val="F8921C"/>
                </a:solidFill>
                <a:latin typeface="Poppins Regular"/>
                <a:cs typeface="Poppins Regular"/>
              </a:rPr>
              <a:t> </a:t>
            </a:r>
            <a:r>
              <a:rPr sz="1400" dirty="0" err="1">
                <a:solidFill>
                  <a:srgbClr val="F8921C"/>
                </a:solidFill>
                <a:latin typeface="Poppins Regular"/>
                <a:cs typeface="Poppins Regular"/>
              </a:rPr>
              <a:t>montering</a:t>
            </a:r>
            <a:r>
              <a:rPr sz="1400" dirty="0">
                <a:solidFill>
                  <a:srgbClr val="F8921C"/>
                </a:solidFill>
                <a:latin typeface="Poppins Regular"/>
                <a:cs typeface="Poppins Regular"/>
              </a:rPr>
              <a:t> med </a:t>
            </a:r>
            <a:r>
              <a:rPr sz="1400" dirty="0" err="1">
                <a:solidFill>
                  <a:srgbClr val="F8921C"/>
                </a:solidFill>
                <a:latin typeface="Poppins Regular"/>
                <a:cs typeface="Poppins Regular"/>
              </a:rPr>
              <a:t>antistat</a:t>
            </a:r>
            <a:r>
              <a:rPr sz="1400" dirty="0">
                <a:solidFill>
                  <a:srgbClr val="F8921C"/>
                </a:solidFill>
                <a:latin typeface="Poppins Regular"/>
                <a:cs typeface="Poppins Regular"/>
              </a:rPr>
              <a:t>.</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sz="1400" dirty="0" err="1">
                <a:solidFill>
                  <a:srgbClr val="F8921C"/>
                </a:solidFill>
                <a:latin typeface="Poppins Regular"/>
                <a:cs typeface="Poppins Regular"/>
              </a:rPr>
              <a:t>Tryggt</a:t>
            </a:r>
            <a:r>
              <a:rPr sz="1400" dirty="0">
                <a:solidFill>
                  <a:srgbClr val="F8921C"/>
                </a:solidFill>
                <a:latin typeface="Poppins Regular"/>
                <a:cs typeface="Poppins Regular"/>
              </a:rPr>
              <a:t> </a:t>
            </a:r>
            <a:r>
              <a:rPr sz="1400" dirty="0" err="1">
                <a:solidFill>
                  <a:srgbClr val="F8921C"/>
                </a:solidFill>
                <a:latin typeface="Poppins Regular"/>
                <a:cs typeface="Poppins Regular"/>
              </a:rPr>
              <a:t>och</a:t>
            </a:r>
            <a:r>
              <a:rPr sz="1400" dirty="0">
                <a:solidFill>
                  <a:srgbClr val="F8921C"/>
                </a:solidFill>
                <a:latin typeface="Poppins Regular"/>
                <a:cs typeface="Poppins Regular"/>
              </a:rPr>
              <a:t> </a:t>
            </a:r>
            <a:r>
              <a:rPr sz="1400" dirty="0" err="1">
                <a:solidFill>
                  <a:srgbClr val="F8921C"/>
                </a:solidFill>
                <a:latin typeface="Poppins Regular"/>
                <a:cs typeface="Poppins Regular"/>
              </a:rPr>
              <a:t>bekvämt</a:t>
            </a:r>
            <a:r>
              <a:rPr sz="1400" dirty="0">
                <a:solidFill>
                  <a:srgbClr val="F8921C"/>
                </a:solidFill>
                <a:latin typeface="Poppins Regular"/>
                <a:cs typeface="Poppins Regular"/>
              </a:rPr>
              <a:t> </a:t>
            </a:r>
            <a:r>
              <a:rPr sz="1400" dirty="0" err="1">
                <a:solidFill>
                  <a:srgbClr val="F8921C"/>
                </a:solidFill>
                <a:latin typeface="Poppins Regular"/>
                <a:cs typeface="Poppins Regular"/>
              </a:rPr>
              <a:t>att</a:t>
            </a:r>
            <a:r>
              <a:rPr sz="1400" dirty="0">
                <a:solidFill>
                  <a:srgbClr val="F8921C"/>
                </a:solidFill>
                <a:latin typeface="Poppins Regular"/>
                <a:cs typeface="Poppins Regular"/>
              </a:rPr>
              <a:t> </a:t>
            </a:r>
            <a:r>
              <a:rPr sz="1400" dirty="0" err="1">
                <a:solidFill>
                  <a:srgbClr val="F8921C"/>
                </a:solidFill>
                <a:latin typeface="Poppins Regular"/>
                <a:cs typeface="Poppins Regular"/>
              </a:rPr>
              <a:t>köra</a:t>
            </a:r>
            <a:r>
              <a:rPr sz="1400" dirty="0">
                <a:solidFill>
                  <a:srgbClr val="F8921C"/>
                </a:solidFill>
                <a:latin typeface="Poppins Regular"/>
                <a:cs typeface="Poppins Regular"/>
              </a:rPr>
              <a:t> </a:t>
            </a:r>
            <a:r>
              <a:rPr sz="1400" dirty="0" err="1">
                <a:solidFill>
                  <a:srgbClr val="F8921C"/>
                </a:solidFill>
                <a:latin typeface="Poppins Regular"/>
                <a:cs typeface="Poppins Regular"/>
              </a:rPr>
              <a:t>båt</a:t>
            </a:r>
            <a:r>
              <a:rPr sz="1400" dirty="0">
                <a:solidFill>
                  <a:srgbClr val="F8921C"/>
                </a:solidFill>
                <a:latin typeface="Poppins Regular"/>
                <a:cs typeface="Poppins Regular"/>
              </a:rPr>
              <a:t> </a:t>
            </a:r>
            <a:r>
              <a:rPr sz="1400" dirty="0" err="1">
                <a:solidFill>
                  <a:srgbClr val="F8921C"/>
                </a:solidFill>
                <a:latin typeface="Poppins Regular"/>
                <a:cs typeface="Poppins Regular"/>
              </a:rPr>
              <a:t>i</a:t>
            </a:r>
            <a:r>
              <a:rPr sz="1400" dirty="0">
                <a:solidFill>
                  <a:srgbClr val="F8921C"/>
                </a:solidFill>
                <a:latin typeface="Poppins Regular"/>
                <a:cs typeface="Poppins Regular"/>
              </a:rPr>
              <a:t> </a:t>
            </a:r>
            <a:r>
              <a:rPr lang="sv-SE" sz="1400" dirty="0">
                <a:solidFill>
                  <a:srgbClr val="F8921C"/>
                </a:solidFill>
                <a:latin typeface="Poppins Regular"/>
                <a:cs typeface="Poppins Regular"/>
              </a:rPr>
              <a:t>sämre väder</a:t>
            </a:r>
            <a:endParaRPr sz="1400" dirty="0">
              <a:solidFill>
                <a:srgbClr val="F8921C"/>
              </a:solidFill>
              <a:latin typeface="Poppins Regular"/>
              <a:cs typeface="Poppins Regular"/>
            </a:endParaRPr>
          </a:p>
          <a:p>
            <a:pPr algn="r">
              <a:defRPr sz="1200">
                <a:solidFill>
                  <a:srgbClr val="FFFFFF"/>
                </a:solidFill>
                <a:latin typeface="Poppins Regular"/>
                <a:ea typeface="Poppins Regular"/>
                <a:cs typeface="Poppins Regular"/>
                <a:sym typeface="Poppins Regular"/>
              </a:defRPr>
            </a:pPr>
            <a:endParaRPr dirty="0"/>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p:txBody>
      </p:sp>
      <p:sp>
        <p:nvSpPr>
          <p:cNvPr id="176" name="TextBox 7"/>
          <p:cNvSpPr txBox="1"/>
          <p:nvPr/>
        </p:nvSpPr>
        <p:spPr>
          <a:xfrm>
            <a:off x="299216" y="517166"/>
            <a:ext cx="4741183" cy="9541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rPr dirty="0"/>
              <a:t>REGNSKYDDSFILM</a:t>
            </a:r>
            <a:r>
              <a:rPr lang="sv-SE" dirty="0"/>
              <a:t> FÖR VINDRUTA</a:t>
            </a:r>
            <a:endParaRPr dirty="0"/>
          </a:p>
        </p:txBody>
      </p:sp>
      <p:sp>
        <p:nvSpPr>
          <p:cNvPr id="177" name="Rectangle 8"/>
          <p:cNvSpPr/>
          <p:nvPr/>
        </p:nvSpPr>
        <p:spPr>
          <a:xfrm>
            <a:off x="2425541" y="1757470"/>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pic>
        <p:nvPicPr>
          <p:cNvPr id="178" name="Picture 34" descr="Picture 34"/>
          <p:cNvPicPr>
            <a:picLocks noChangeAspect="1"/>
          </p:cNvPicPr>
          <p:nvPr/>
        </p:nvPicPr>
        <p:blipFill>
          <a:blip r:embed="rId4"/>
          <a:srcRect l="7857" r="3150" b="5448"/>
          <a:stretch>
            <a:fillRect/>
          </a:stretch>
        </p:blipFill>
        <p:spPr>
          <a:xfrm>
            <a:off x="11257827" y="6106510"/>
            <a:ext cx="699226" cy="613230"/>
          </a:xfrm>
          <a:prstGeom prst="rect">
            <a:avLst/>
          </a:prstGeom>
          <a:ln w="12700">
            <a:miter lim="400000"/>
          </a:ln>
          <a:effectLst>
            <a:outerShdw blurRad="63500" rotWithShape="0">
              <a:srgbClr val="000000">
                <a:alpha val="40000"/>
              </a:srgbClr>
            </a:outerShdw>
          </a:effectLst>
        </p:spPr>
      </p:pic>
      <p:sp>
        <p:nvSpPr>
          <p:cNvPr id="9" name="Ellips 8">
            <a:extLst>
              <a:ext uri="{FF2B5EF4-FFF2-40B4-BE49-F238E27FC236}">
                <a16:creationId xmlns:a16="http://schemas.microsoft.com/office/drawing/2014/main" id="{AA4DADB6-00E0-2D4B-9471-D21F6D3CA6A3}"/>
              </a:ext>
            </a:extLst>
          </p:cNvPr>
          <p:cNvSpPr/>
          <p:nvPr/>
        </p:nvSpPr>
        <p:spPr>
          <a:xfrm>
            <a:off x="5733173" y="4263081"/>
            <a:ext cx="2368705" cy="2368705"/>
          </a:xfrm>
          <a:prstGeom prst="ellipse">
            <a:avLst/>
          </a:prstGeom>
          <a:solidFill>
            <a:schemeClr val="tx2">
              <a:lumMod val="40000"/>
              <a:lumOff val="60000"/>
            </a:schemeClr>
          </a:solidFill>
          <a:ln w="38100" cap="flat">
            <a:solidFill>
              <a:srgbClr val="F8921C"/>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sv-SE" sz="1800" b="0" i="0" u="none" strike="noStrike" cap="none" spc="0" normalizeH="0" baseline="0">
              <a:ln>
                <a:noFill/>
              </a:ln>
              <a:solidFill>
                <a:srgbClr val="000000"/>
              </a:solidFill>
              <a:effectLst/>
              <a:uFillTx/>
              <a:latin typeface="+mj-lt"/>
              <a:ea typeface="+mj-ea"/>
              <a:cs typeface="+mj-cs"/>
              <a:sym typeface="Calibri"/>
            </a:endParaRPr>
          </a:p>
        </p:txBody>
      </p:sp>
      <p:cxnSp>
        <p:nvCxnSpPr>
          <p:cNvPr id="10" name="Rak pil 9">
            <a:extLst>
              <a:ext uri="{FF2B5EF4-FFF2-40B4-BE49-F238E27FC236}">
                <a16:creationId xmlns:a16="http://schemas.microsoft.com/office/drawing/2014/main" id="{273B33F7-224E-D741-9189-D9174B49FD42}"/>
              </a:ext>
            </a:extLst>
          </p:cNvPr>
          <p:cNvCxnSpPr>
            <a:cxnSpLocks/>
            <a:stCxn id="9" idx="7"/>
          </p:cNvCxnSpPr>
          <p:nvPr/>
        </p:nvCxnSpPr>
        <p:spPr>
          <a:xfrm flipV="1">
            <a:off x="7754989" y="2848304"/>
            <a:ext cx="1809823" cy="1761666"/>
          </a:xfrm>
          <a:prstGeom prst="straightConnector1">
            <a:avLst/>
          </a:prstGeom>
          <a:ln w="38100">
            <a:solidFill>
              <a:srgbClr val="F8921C"/>
            </a:solidFill>
            <a:tailEnd type="stealth" w="lg" len="lg"/>
          </a:ln>
        </p:spPr>
        <p:style>
          <a:lnRef idx="1">
            <a:schemeClr val="accent2"/>
          </a:lnRef>
          <a:fillRef idx="0">
            <a:schemeClr val="accent2"/>
          </a:fillRef>
          <a:effectRef idx="0">
            <a:schemeClr val="accent2"/>
          </a:effectRef>
          <a:fontRef idx="minor">
            <a:schemeClr val="tx1"/>
          </a:fontRef>
        </p:style>
      </p:cxnSp>
      <p:pic>
        <p:nvPicPr>
          <p:cNvPr id="6" name="Bildobjekt 5">
            <a:extLst>
              <a:ext uri="{FF2B5EF4-FFF2-40B4-BE49-F238E27FC236}">
                <a16:creationId xmlns:a16="http://schemas.microsoft.com/office/drawing/2014/main" id="{CFA9C28B-58F1-734D-9DD0-EECF2B7482C2}"/>
              </a:ext>
            </a:extLst>
          </p:cNvPr>
          <p:cNvPicPr>
            <a:picLocks noChangeAspect="1"/>
          </p:cNvPicPr>
          <p:nvPr/>
        </p:nvPicPr>
        <p:blipFill>
          <a:blip r:embed="rId5"/>
          <a:stretch>
            <a:fillRect/>
          </a:stretch>
        </p:blipFill>
        <p:spPr>
          <a:xfrm>
            <a:off x="6241717" y="4593360"/>
            <a:ext cx="1450271" cy="1854327"/>
          </a:xfrm>
          <a:prstGeom prst="rect">
            <a:avLst/>
          </a:prstGeom>
        </p:spPr>
      </p:pic>
      <p:pic>
        <p:nvPicPr>
          <p:cNvPr id="7" name="Bildobjekt 6">
            <a:extLst>
              <a:ext uri="{FF2B5EF4-FFF2-40B4-BE49-F238E27FC236}">
                <a16:creationId xmlns:a16="http://schemas.microsoft.com/office/drawing/2014/main" id="{45D4636F-BBB6-574B-9BF8-1930A197FDB3}"/>
              </a:ext>
            </a:extLst>
          </p:cNvPr>
          <p:cNvPicPr>
            <a:picLocks noChangeAspect="1"/>
          </p:cNvPicPr>
          <p:nvPr/>
        </p:nvPicPr>
        <p:blipFill>
          <a:blip r:embed="rId6"/>
          <a:stretch>
            <a:fillRect/>
          </a:stretch>
        </p:blipFill>
        <p:spPr>
          <a:xfrm>
            <a:off x="333975" y="5646636"/>
            <a:ext cx="965200" cy="965200"/>
          </a:xfrm>
          <a:prstGeom prst="rect">
            <a:avLst/>
          </a:prstGeom>
        </p:spPr>
      </p:pic>
      <p:sp>
        <p:nvSpPr>
          <p:cNvPr id="14" name="textruta 13">
            <a:extLst>
              <a:ext uri="{FF2B5EF4-FFF2-40B4-BE49-F238E27FC236}">
                <a16:creationId xmlns:a16="http://schemas.microsoft.com/office/drawing/2014/main" id="{8C23F12E-D0BC-B54A-B3E6-E85BF7AFF73F}"/>
              </a:ext>
            </a:extLst>
          </p:cNvPr>
          <p:cNvSpPr txBox="1"/>
          <p:nvPr/>
        </p:nvSpPr>
        <p:spPr>
          <a:xfrm>
            <a:off x="-865698" y="6441806"/>
            <a:ext cx="6132786"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defRPr sz="1200">
                <a:solidFill>
                  <a:srgbClr val="FFFFFF"/>
                </a:solidFill>
                <a:latin typeface="Poppins Regular"/>
                <a:ea typeface="Poppins Regular"/>
                <a:cs typeface="Poppins Regular"/>
                <a:sym typeface="Poppins Regular"/>
              </a:defRPr>
            </a:pPr>
            <a:r>
              <a:rPr lang="sv-SE" dirty="0"/>
              <a:t>#8160 RAINPROF FILM 21x42 cm</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ktangel 9">
            <a:extLst>
              <a:ext uri="{FF2B5EF4-FFF2-40B4-BE49-F238E27FC236}">
                <a16:creationId xmlns:a16="http://schemas.microsoft.com/office/drawing/2014/main" id="{F03FE94E-AC18-9640-8139-FDB78D9F3386}"/>
              </a:ext>
            </a:extLst>
          </p:cNvPr>
          <p:cNvSpPr/>
          <p:nvPr/>
        </p:nvSpPr>
        <p:spPr>
          <a:xfrm>
            <a:off x="5391753" y="0"/>
            <a:ext cx="6800247" cy="6868336"/>
          </a:xfrm>
          <a:prstGeom prst="rect">
            <a:avLst/>
          </a:prstGeom>
          <a:solidFill>
            <a:srgbClr val="D9D9D9"/>
          </a:solidFill>
          <a:ln w="12700">
            <a:miter lim="400000"/>
          </a:ln>
        </p:spPr>
        <p:txBody>
          <a:bodyPr lIns="45719" rIns="45719" anchor="ctr"/>
          <a:lstStyle/>
          <a:p>
            <a:pPr algn="ctr">
              <a:defRPr>
                <a:solidFill>
                  <a:srgbClr val="FFFFFF"/>
                </a:solidFill>
              </a:defRPr>
            </a:pPr>
            <a:endParaRPr/>
          </a:p>
        </p:txBody>
      </p:sp>
      <p:sp>
        <p:nvSpPr>
          <p:cNvPr id="181" name="Rectangle 2"/>
          <p:cNvSpPr/>
          <p:nvPr/>
        </p:nvSpPr>
        <p:spPr>
          <a:xfrm>
            <a:off x="0" y="-587"/>
            <a:ext cx="5409135" cy="6863865"/>
          </a:xfrm>
          <a:prstGeom prst="rect">
            <a:avLst/>
          </a:prstGeom>
          <a:solidFill>
            <a:srgbClr val="2A2624">
              <a:alpha val="94359"/>
            </a:srgbClr>
          </a:solidFill>
          <a:ln w="12700">
            <a:solidFill>
              <a:schemeClr val="accent1"/>
            </a:solidFill>
            <a:miter/>
          </a:ln>
        </p:spPr>
        <p:txBody>
          <a:bodyPr lIns="45719" rIns="45719" anchor="ctr"/>
          <a:lstStyle/>
          <a:p>
            <a:pPr algn="ctr">
              <a:defRPr sz="1000">
                <a:solidFill>
                  <a:srgbClr val="FFFFFF"/>
                </a:solidFill>
              </a:defRPr>
            </a:pPr>
            <a:endParaRPr/>
          </a:p>
        </p:txBody>
      </p:sp>
      <p:sp>
        <p:nvSpPr>
          <p:cNvPr id="182" name="TextBox 5"/>
          <p:cNvSpPr txBox="1"/>
          <p:nvPr/>
        </p:nvSpPr>
        <p:spPr>
          <a:xfrm>
            <a:off x="299216" y="1771462"/>
            <a:ext cx="4741183" cy="39857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r>
              <a:rPr lang="sv-SE" sz="1400" dirty="0">
                <a:solidFill>
                  <a:schemeClr val="bg1"/>
                </a:solidFill>
                <a:latin typeface="Poppins" pitchFamily="2" charset="77"/>
                <a:cs typeface="Poppins" pitchFamily="2" charset="77"/>
              </a:rPr>
              <a:t>Ett smidigt hjälpmedel som underlättar när man ska lyfta i och ur en motor i dingen. Med de rejäla handtagen kan man både lyfta upp motorn och fira ner den i dingen utan risk att skada ryggen. </a:t>
            </a:r>
          </a:p>
          <a:p>
            <a:endParaRPr lang="sv-SE" sz="1400" dirty="0">
              <a:solidFill>
                <a:schemeClr val="bg1"/>
              </a:solidFill>
              <a:latin typeface="Poppins" pitchFamily="2" charset="77"/>
              <a:cs typeface="Poppins" pitchFamily="2" charset="77"/>
            </a:endParaRPr>
          </a:p>
          <a:p>
            <a:r>
              <a:rPr lang="sv-SE" sz="1400" dirty="0">
                <a:solidFill>
                  <a:schemeClr val="bg1"/>
                </a:solidFill>
                <a:latin typeface="Poppins" pitchFamily="2" charset="77"/>
                <a:cs typeface="Poppins" pitchFamily="2" charset="77"/>
              </a:rPr>
              <a:t>En säkerhetslina gör att inte motorn sjunker om man råkar tappa den. </a:t>
            </a:r>
          </a:p>
          <a:p>
            <a:r>
              <a:rPr lang="sv-SE" sz="1400" dirty="0">
                <a:solidFill>
                  <a:schemeClr val="bg1"/>
                </a:solidFill>
                <a:latin typeface="Poppins" pitchFamily="2" charset="77"/>
                <a:cs typeface="Poppins" pitchFamily="2" charset="77"/>
              </a:rPr>
              <a:t>En person kan ensam hantera utombordsmotorn både enkelt och säkert.</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lang="sv-SE" sz="1400" dirty="0">
                <a:solidFill>
                  <a:srgbClr val="F8921C"/>
                </a:solidFill>
                <a:latin typeface="Poppins Regular"/>
                <a:cs typeface="Poppins Regular"/>
              </a:rPr>
              <a:t>Enkelt</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lang="sv-SE" sz="1400" dirty="0">
                <a:solidFill>
                  <a:srgbClr val="F8921C"/>
                </a:solidFill>
                <a:latin typeface="Poppins Regular"/>
                <a:cs typeface="Poppins Regular"/>
              </a:rPr>
              <a:t>Ergonomiskt</a:t>
            </a:r>
          </a:p>
          <a:p>
            <a:pPr marL="285750" indent="-285750">
              <a:lnSpc>
                <a:spcPct val="150000"/>
              </a:lnSpc>
              <a:buSzPct val="100000"/>
              <a:buFontTx/>
              <a:buChar char="➢"/>
              <a:defRPr sz="1400">
                <a:solidFill>
                  <a:srgbClr val="F8921C"/>
                </a:solidFill>
                <a:latin typeface="Poppins Regular"/>
                <a:ea typeface="Poppins Regular"/>
                <a:cs typeface="Poppins Regular"/>
                <a:sym typeface="Poppins Regular"/>
              </a:defRPr>
            </a:pPr>
            <a:r>
              <a:rPr lang="sv-SE" sz="1400" dirty="0">
                <a:solidFill>
                  <a:srgbClr val="F8921C"/>
                </a:solidFill>
                <a:latin typeface="Poppins Regular"/>
                <a:cs typeface="Poppins Regular"/>
              </a:rPr>
              <a:t>Säkert</a:t>
            </a:r>
          </a:p>
          <a:p>
            <a:pPr>
              <a:defRPr sz="1400">
                <a:solidFill>
                  <a:srgbClr val="F8921C"/>
                </a:solidFill>
                <a:latin typeface="Poppins Regular"/>
                <a:ea typeface="Poppins Regular"/>
                <a:cs typeface="Poppins Regular"/>
                <a:sym typeface="Poppins Regular"/>
              </a:defRPr>
            </a:pPr>
            <a:endParaRPr dirty="0"/>
          </a:p>
          <a:p>
            <a:pPr>
              <a:defRPr sz="1400">
                <a:solidFill>
                  <a:srgbClr val="F8921C"/>
                </a:solidFill>
                <a:latin typeface="Poppins Regular"/>
                <a:ea typeface="Poppins Regular"/>
                <a:cs typeface="Poppins Regular"/>
                <a:sym typeface="Poppins Regular"/>
              </a:defRPr>
            </a:pPr>
            <a:endParaRPr dirty="0"/>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p:txBody>
      </p:sp>
      <p:sp>
        <p:nvSpPr>
          <p:cNvPr id="183" name="TextBox 7"/>
          <p:cNvSpPr txBox="1"/>
          <p:nvPr/>
        </p:nvSpPr>
        <p:spPr>
          <a:xfrm>
            <a:off x="299216" y="517166"/>
            <a:ext cx="4741183" cy="5892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t>MOTORLYFT</a:t>
            </a:r>
          </a:p>
        </p:txBody>
      </p:sp>
      <p:sp>
        <p:nvSpPr>
          <p:cNvPr id="184" name="Rectangle 8"/>
          <p:cNvSpPr/>
          <p:nvPr/>
        </p:nvSpPr>
        <p:spPr>
          <a:xfrm>
            <a:off x="2467582" y="1326545"/>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pic>
        <p:nvPicPr>
          <p:cNvPr id="10" name="Bildobjekt 9">
            <a:extLst>
              <a:ext uri="{FF2B5EF4-FFF2-40B4-BE49-F238E27FC236}">
                <a16:creationId xmlns:a16="http://schemas.microsoft.com/office/drawing/2014/main" id="{FE706F9F-6480-3F4F-89A9-F47F3570B5E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41126" y="1133718"/>
            <a:ext cx="6069018" cy="4952999"/>
          </a:xfrm>
          <a:prstGeom prst="rect">
            <a:avLst/>
          </a:prstGeom>
        </p:spPr>
      </p:pic>
      <p:pic>
        <p:nvPicPr>
          <p:cNvPr id="2" name="Bildobjekt 1">
            <a:extLst>
              <a:ext uri="{FF2B5EF4-FFF2-40B4-BE49-F238E27FC236}">
                <a16:creationId xmlns:a16="http://schemas.microsoft.com/office/drawing/2014/main" id="{5D52999F-51B6-5145-89A9-4745614CABDE}"/>
              </a:ext>
            </a:extLst>
          </p:cNvPr>
          <p:cNvPicPr>
            <a:picLocks noChangeAspect="1"/>
          </p:cNvPicPr>
          <p:nvPr/>
        </p:nvPicPr>
        <p:blipFill>
          <a:blip r:embed="rId3"/>
          <a:stretch>
            <a:fillRect/>
          </a:stretch>
        </p:blipFill>
        <p:spPr>
          <a:xfrm>
            <a:off x="358706" y="5618127"/>
            <a:ext cx="965200" cy="965200"/>
          </a:xfrm>
          <a:prstGeom prst="rect">
            <a:avLst/>
          </a:prstGeom>
        </p:spPr>
      </p:pic>
      <p:sp>
        <p:nvSpPr>
          <p:cNvPr id="11" name="textruta 10">
            <a:extLst>
              <a:ext uri="{FF2B5EF4-FFF2-40B4-BE49-F238E27FC236}">
                <a16:creationId xmlns:a16="http://schemas.microsoft.com/office/drawing/2014/main" id="{F6D23ED3-8DFA-2B49-8194-FD6F29562FBF}"/>
              </a:ext>
            </a:extLst>
          </p:cNvPr>
          <p:cNvSpPr txBox="1"/>
          <p:nvPr/>
        </p:nvSpPr>
        <p:spPr>
          <a:xfrm>
            <a:off x="-879924" y="6402787"/>
            <a:ext cx="6096000"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defRPr sz="1200">
                <a:solidFill>
                  <a:srgbClr val="FFFFFF"/>
                </a:solidFill>
                <a:latin typeface="Poppins Regular"/>
                <a:ea typeface="Poppins Regular"/>
                <a:cs typeface="Poppins Regular"/>
                <a:sym typeface="Poppins Regular"/>
              </a:defRPr>
            </a:pPr>
            <a:r>
              <a:rPr lang="sv-SE" dirty="0"/>
              <a:t>#8120 ENGINE LIFT FOR BOATS</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 name="8450 Grab-line bowspirit.psd" descr="8450 Grab-line bowspirit.psd"/>
          <p:cNvPicPr>
            <a:picLocks noChangeAspect="1"/>
          </p:cNvPicPr>
          <p:nvPr/>
        </p:nvPicPr>
        <p:blipFill>
          <a:blip r:embed="rId3"/>
          <a:stretch>
            <a:fillRect/>
          </a:stretch>
        </p:blipFill>
        <p:spPr>
          <a:xfrm>
            <a:off x="5362876" y="0"/>
            <a:ext cx="6858001" cy="6858000"/>
          </a:xfrm>
          <a:prstGeom prst="rect">
            <a:avLst/>
          </a:prstGeom>
          <a:ln w="12700">
            <a:miter lim="400000"/>
          </a:ln>
        </p:spPr>
      </p:pic>
      <p:sp>
        <p:nvSpPr>
          <p:cNvPr id="189" name="Rectangle 2"/>
          <p:cNvSpPr/>
          <p:nvPr/>
        </p:nvSpPr>
        <p:spPr>
          <a:xfrm>
            <a:off x="0" y="-5865"/>
            <a:ext cx="5409135" cy="6863865"/>
          </a:xfrm>
          <a:prstGeom prst="rect">
            <a:avLst/>
          </a:prstGeom>
          <a:solidFill>
            <a:srgbClr val="2A2624">
              <a:alpha val="94359"/>
            </a:srgbClr>
          </a:solidFill>
          <a:ln w="12700">
            <a:solidFill>
              <a:schemeClr val="accent1"/>
            </a:solidFill>
            <a:miter/>
          </a:ln>
        </p:spPr>
        <p:txBody>
          <a:bodyPr lIns="45719" rIns="45719" anchor="ctr"/>
          <a:lstStyle/>
          <a:p>
            <a:pPr algn="ctr">
              <a:defRPr sz="1000">
                <a:solidFill>
                  <a:srgbClr val="FFFFFF"/>
                </a:solidFill>
              </a:defRPr>
            </a:pPr>
            <a:endParaRPr/>
          </a:p>
        </p:txBody>
      </p:sp>
      <p:sp>
        <p:nvSpPr>
          <p:cNvPr id="190" name="TextBox 5"/>
          <p:cNvSpPr txBox="1"/>
          <p:nvPr/>
        </p:nvSpPr>
        <p:spPr>
          <a:xfrm>
            <a:off x="333975" y="1996350"/>
            <a:ext cx="4741183" cy="31547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r>
              <a:rPr lang="sv-SE" sz="1400" dirty="0">
                <a:solidFill>
                  <a:schemeClr val="bg1"/>
                </a:solidFill>
                <a:latin typeface="Poppins" pitchFamily="2" charset="77"/>
                <a:cs typeface="Poppins" pitchFamily="2" charset="77"/>
              </a:rPr>
              <a:t>När man kliver ombord via en lång peke eller upp ur vattnet på badbryggan kan det ibland behövas en extra hand. </a:t>
            </a:r>
          </a:p>
          <a:p>
            <a:r>
              <a:rPr lang="sv-SE" sz="1400" dirty="0">
                <a:solidFill>
                  <a:schemeClr val="bg1"/>
                </a:solidFill>
                <a:latin typeface="Poppins" pitchFamily="2" charset="77"/>
                <a:cs typeface="Poppins" pitchFamily="2" charset="77"/>
              </a:rPr>
              <a:t>Med hjälp av detta rep som hänger från relingen kan man smidigt ”dra sig” upp. </a:t>
            </a:r>
            <a:r>
              <a:rPr lang="sv-SE" sz="1400" dirty="0" err="1">
                <a:solidFill>
                  <a:schemeClr val="bg1"/>
                </a:solidFill>
                <a:latin typeface="Poppins" pitchFamily="2" charset="77"/>
                <a:cs typeface="Poppins" pitchFamily="2" charset="77"/>
              </a:rPr>
              <a:t>Korkbollarna</a:t>
            </a:r>
            <a:r>
              <a:rPr lang="sv-SE" sz="1400" dirty="0">
                <a:solidFill>
                  <a:schemeClr val="bg1"/>
                </a:solidFill>
                <a:latin typeface="Poppins" pitchFamily="2" charset="77"/>
                <a:cs typeface="Poppins" pitchFamily="2" charset="77"/>
              </a:rPr>
              <a:t> ger ett bra grepp. Repet kan även användas för att dra sig upp från klippor </a:t>
            </a:r>
            <a:endParaRPr lang="sv-SE" dirty="0"/>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lang="sv-SE" dirty="0"/>
              <a:t>Extra handtag</a:t>
            </a:r>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dirty="0" err="1"/>
              <a:t>Enkelt</a:t>
            </a:r>
            <a:r>
              <a:rPr dirty="0"/>
              <a:t> </a:t>
            </a:r>
            <a:r>
              <a:rPr dirty="0" err="1"/>
              <a:t>att</a:t>
            </a:r>
            <a:r>
              <a:rPr dirty="0"/>
              <a:t> ta sig </a:t>
            </a:r>
            <a:r>
              <a:rPr dirty="0" err="1"/>
              <a:t>upp</a:t>
            </a:r>
            <a:r>
              <a:rPr dirty="0"/>
              <a:t> </a:t>
            </a:r>
            <a:r>
              <a:rPr dirty="0" err="1"/>
              <a:t>i</a:t>
            </a:r>
            <a:r>
              <a:rPr dirty="0"/>
              <a:t> </a:t>
            </a:r>
            <a:r>
              <a:rPr dirty="0" err="1"/>
              <a:t>båten</a:t>
            </a:r>
            <a:endParaRPr dirty="0"/>
          </a:p>
          <a:p>
            <a:pPr marL="285750" indent="-285750">
              <a:lnSpc>
                <a:spcPct val="150000"/>
              </a:lnSpc>
              <a:buSzPct val="100000"/>
              <a:buChar char="➢"/>
              <a:defRPr sz="1400">
                <a:solidFill>
                  <a:srgbClr val="F8921C"/>
                </a:solidFill>
                <a:latin typeface="Poppins Regular"/>
                <a:ea typeface="Poppins Regular"/>
                <a:cs typeface="Poppins Regular"/>
                <a:sym typeface="Poppins Regular"/>
              </a:defRPr>
            </a:pPr>
            <a:r>
              <a:rPr dirty="0"/>
              <a:t>3 </a:t>
            </a:r>
            <a:r>
              <a:rPr dirty="0" err="1"/>
              <a:t>storlekar</a:t>
            </a:r>
            <a:r>
              <a:rPr dirty="0"/>
              <a:t>: Peke, bad</a:t>
            </a:r>
            <a:r>
              <a:rPr lang="sv-SE" dirty="0"/>
              <a:t>brygga</a:t>
            </a:r>
            <a:r>
              <a:rPr dirty="0"/>
              <a:t> </a:t>
            </a:r>
            <a:r>
              <a:rPr dirty="0" err="1"/>
              <a:t>och</a:t>
            </a:r>
            <a:r>
              <a:rPr dirty="0"/>
              <a:t> </a:t>
            </a:r>
            <a:r>
              <a:rPr dirty="0" err="1"/>
              <a:t>landgång</a:t>
            </a:r>
            <a:endParaRPr dirty="0"/>
          </a:p>
          <a:p>
            <a:pPr>
              <a:defRPr sz="1400">
                <a:solidFill>
                  <a:srgbClr val="F8921C"/>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a:p>
            <a:pPr algn="r">
              <a:defRPr sz="1200">
                <a:solidFill>
                  <a:srgbClr val="FFFFFF"/>
                </a:solidFill>
                <a:latin typeface="Poppins Regular"/>
                <a:ea typeface="Poppins Regular"/>
                <a:cs typeface="Poppins Regular"/>
                <a:sym typeface="Poppins Regular"/>
              </a:defRPr>
            </a:pPr>
            <a:endParaRPr lang="sv-SE" dirty="0"/>
          </a:p>
        </p:txBody>
      </p:sp>
      <p:sp>
        <p:nvSpPr>
          <p:cNvPr id="191" name="TextBox 7"/>
          <p:cNvSpPr txBox="1"/>
          <p:nvPr/>
        </p:nvSpPr>
        <p:spPr>
          <a:xfrm>
            <a:off x="299216" y="517166"/>
            <a:ext cx="4741183" cy="1122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spc="300">
                <a:solidFill>
                  <a:srgbClr val="F8921C"/>
                </a:solidFill>
                <a:effectLst>
                  <a:outerShdw blurRad="38100" dist="38100" dir="2700000" rotWithShape="0">
                    <a:srgbClr val="000000">
                      <a:alpha val="43137"/>
                    </a:srgbClr>
                  </a:outerShdw>
                </a:effectLst>
                <a:latin typeface="Poppins Bold"/>
                <a:ea typeface="Poppins Bold"/>
                <a:cs typeface="Poppins Bold"/>
                <a:sym typeface="Poppins Bold"/>
              </a:defRPr>
            </a:lvl1pPr>
          </a:lstStyle>
          <a:p>
            <a:r>
              <a:t>OMBORDSTIGNINGS HJÄLP</a:t>
            </a:r>
          </a:p>
        </p:txBody>
      </p:sp>
      <p:sp>
        <p:nvSpPr>
          <p:cNvPr id="192" name="Rectangle 8"/>
          <p:cNvSpPr/>
          <p:nvPr/>
        </p:nvSpPr>
        <p:spPr>
          <a:xfrm>
            <a:off x="2425541" y="1545469"/>
            <a:ext cx="558054" cy="60512"/>
          </a:xfrm>
          <a:prstGeom prst="rect">
            <a:avLst/>
          </a:prstGeom>
          <a:solidFill>
            <a:srgbClr val="F8921C"/>
          </a:solidFill>
          <a:ln w="12700">
            <a:miter lim="400000"/>
          </a:ln>
        </p:spPr>
        <p:txBody>
          <a:bodyPr lIns="45719" rIns="45719" anchor="ctr"/>
          <a:lstStyle/>
          <a:p>
            <a:pPr algn="ctr">
              <a:defRPr sz="1000">
                <a:solidFill>
                  <a:srgbClr val="FFFFFF"/>
                </a:solidFill>
              </a:defRPr>
            </a:pPr>
            <a:endParaRPr/>
          </a:p>
        </p:txBody>
      </p:sp>
      <p:pic>
        <p:nvPicPr>
          <p:cNvPr id="193" name="Picture 34" descr="Picture 34"/>
          <p:cNvPicPr>
            <a:picLocks noChangeAspect="1"/>
          </p:cNvPicPr>
          <p:nvPr/>
        </p:nvPicPr>
        <p:blipFill>
          <a:blip r:embed="rId4"/>
          <a:srcRect l="7857" r="3150" b="5448"/>
          <a:stretch>
            <a:fillRect/>
          </a:stretch>
        </p:blipFill>
        <p:spPr>
          <a:xfrm>
            <a:off x="11257827" y="6106510"/>
            <a:ext cx="699226" cy="613230"/>
          </a:xfrm>
          <a:prstGeom prst="rect">
            <a:avLst/>
          </a:prstGeom>
          <a:ln w="12700">
            <a:miter lim="400000"/>
          </a:ln>
          <a:effectLst>
            <a:outerShdw blurRad="63500" rotWithShape="0">
              <a:srgbClr val="000000">
                <a:alpha val="40000"/>
              </a:srgbClr>
            </a:outerShdw>
          </a:effectLst>
        </p:spPr>
      </p:pic>
      <p:sp>
        <p:nvSpPr>
          <p:cNvPr id="9" name="Ellips 8">
            <a:extLst>
              <a:ext uri="{FF2B5EF4-FFF2-40B4-BE49-F238E27FC236}">
                <a16:creationId xmlns:a16="http://schemas.microsoft.com/office/drawing/2014/main" id="{151A740E-AA5A-054E-8D7F-71E68C52A01E}"/>
              </a:ext>
            </a:extLst>
          </p:cNvPr>
          <p:cNvSpPr/>
          <p:nvPr/>
        </p:nvSpPr>
        <p:spPr>
          <a:xfrm>
            <a:off x="5818927" y="4263081"/>
            <a:ext cx="2368705" cy="2368705"/>
          </a:xfrm>
          <a:prstGeom prst="ellipse">
            <a:avLst/>
          </a:prstGeom>
          <a:solidFill>
            <a:schemeClr val="tx2">
              <a:lumMod val="40000"/>
              <a:lumOff val="60000"/>
            </a:schemeClr>
          </a:solidFill>
          <a:ln w="38100" cap="flat">
            <a:solidFill>
              <a:srgbClr val="F8921C"/>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sv-SE" sz="1800" b="0" i="0" u="none" strike="noStrike" cap="none" spc="0" normalizeH="0" baseline="0">
              <a:ln>
                <a:noFill/>
              </a:ln>
              <a:solidFill>
                <a:srgbClr val="000000"/>
              </a:solidFill>
              <a:effectLst/>
              <a:uFillTx/>
              <a:latin typeface="+mj-lt"/>
              <a:ea typeface="+mj-ea"/>
              <a:cs typeface="+mj-cs"/>
              <a:sym typeface="Calibri"/>
            </a:endParaRPr>
          </a:p>
        </p:txBody>
      </p:sp>
      <p:pic>
        <p:nvPicPr>
          <p:cNvPr id="2" name="Bildobjekt 1">
            <a:extLst>
              <a:ext uri="{FF2B5EF4-FFF2-40B4-BE49-F238E27FC236}">
                <a16:creationId xmlns:a16="http://schemas.microsoft.com/office/drawing/2014/main" id="{7F6DE4CF-8641-A24B-87C9-FA8364EEC2AD}"/>
              </a:ext>
            </a:extLst>
          </p:cNvPr>
          <p:cNvPicPr>
            <a:picLocks noChangeAspect="1"/>
          </p:cNvPicPr>
          <p:nvPr/>
        </p:nvPicPr>
        <p:blipFill>
          <a:blip r:embed="rId5"/>
          <a:stretch>
            <a:fillRect/>
          </a:stretch>
        </p:blipFill>
        <p:spPr>
          <a:xfrm>
            <a:off x="6025379" y="5110883"/>
            <a:ext cx="1955800" cy="673100"/>
          </a:xfrm>
          <a:prstGeom prst="rect">
            <a:avLst/>
          </a:prstGeom>
        </p:spPr>
      </p:pic>
      <p:pic>
        <p:nvPicPr>
          <p:cNvPr id="3" name="Bildobjekt 2">
            <a:extLst>
              <a:ext uri="{FF2B5EF4-FFF2-40B4-BE49-F238E27FC236}">
                <a16:creationId xmlns:a16="http://schemas.microsoft.com/office/drawing/2014/main" id="{534B1C32-3DAA-994C-9FD4-1F09E201D3E7}"/>
              </a:ext>
            </a:extLst>
          </p:cNvPr>
          <p:cNvPicPr>
            <a:picLocks noChangeAspect="1"/>
          </p:cNvPicPr>
          <p:nvPr/>
        </p:nvPicPr>
        <p:blipFill>
          <a:blip r:embed="rId6"/>
          <a:stretch>
            <a:fillRect/>
          </a:stretch>
        </p:blipFill>
        <p:spPr>
          <a:xfrm>
            <a:off x="333975" y="5644930"/>
            <a:ext cx="965200" cy="965200"/>
          </a:xfrm>
          <a:prstGeom prst="rect">
            <a:avLst/>
          </a:prstGeom>
        </p:spPr>
      </p:pic>
      <p:sp>
        <p:nvSpPr>
          <p:cNvPr id="13" name="textruta 12">
            <a:extLst>
              <a:ext uri="{FF2B5EF4-FFF2-40B4-BE49-F238E27FC236}">
                <a16:creationId xmlns:a16="http://schemas.microsoft.com/office/drawing/2014/main" id="{3D822D50-1A97-9244-9D2C-1839E4A8DABD}"/>
              </a:ext>
            </a:extLst>
          </p:cNvPr>
          <p:cNvSpPr txBox="1"/>
          <p:nvPr/>
        </p:nvSpPr>
        <p:spPr>
          <a:xfrm>
            <a:off x="-953784" y="6049989"/>
            <a:ext cx="6111764"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defRPr sz="1200">
                <a:solidFill>
                  <a:srgbClr val="FFFFFF"/>
                </a:solidFill>
                <a:latin typeface="Poppins Regular"/>
                <a:ea typeface="Poppins Regular"/>
                <a:cs typeface="Poppins Regular"/>
                <a:sym typeface="Poppins Regular"/>
              </a:defRPr>
            </a:pPr>
            <a:r>
              <a:rPr lang="sv-SE" dirty="0"/>
              <a:t>#8450 GRAB-LINE BOW SPIRIT</a:t>
            </a:r>
          </a:p>
          <a:p>
            <a:pPr algn="r">
              <a:defRPr sz="1200">
                <a:solidFill>
                  <a:srgbClr val="FFFFFF"/>
                </a:solidFill>
                <a:latin typeface="Poppins Regular"/>
                <a:ea typeface="Poppins Regular"/>
                <a:cs typeface="Poppins Regular"/>
                <a:sym typeface="Poppins Regular"/>
              </a:defRPr>
            </a:pPr>
            <a:r>
              <a:rPr lang="sv-SE" dirty="0"/>
              <a:t>#8460 GRAB-LINE BATHPLATTFORM</a:t>
            </a:r>
          </a:p>
          <a:p>
            <a:pPr algn="r">
              <a:defRPr sz="1200">
                <a:solidFill>
                  <a:srgbClr val="FFFFFF"/>
                </a:solidFill>
                <a:latin typeface="Poppins Regular"/>
                <a:ea typeface="Poppins Regular"/>
                <a:cs typeface="Poppins Regular"/>
                <a:sym typeface="Poppins Regular"/>
              </a:defRPr>
            </a:pPr>
            <a:r>
              <a:rPr lang="sv-SE" dirty="0"/>
              <a:t>#8470 GRAB-LINE GANGWAY</a:t>
            </a:r>
          </a:p>
        </p:txBody>
      </p:sp>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977</TotalTime>
  <Words>1347</Words>
  <Application>Microsoft Macintosh PowerPoint</Application>
  <PresentationFormat>Bredbild</PresentationFormat>
  <Paragraphs>220</Paragraphs>
  <Slides>24</Slides>
  <Notes>7</Notes>
  <HiddenSlides>0</HiddenSlides>
  <MMClips>0</MMClips>
  <ScaleCrop>false</ScaleCrop>
  <HeadingPairs>
    <vt:vector size="6" baseType="variant">
      <vt:variant>
        <vt:lpstr>Använt teckensnitt</vt:lpstr>
      </vt:variant>
      <vt:variant>
        <vt:i4>6</vt:i4>
      </vt:variant>
      <vt:variant>
        <vt:lpstr>Tema</vt:lpstr>
      </vt:variant>
      <vt:variant>
        <vt:i4>1</vt:i4>
      </vt:variant>
      <vt:variant>
        <vt:lpstr>Bildrubriker</vt:lpstr>
      </vt:variant>
      <vt:variant>
        <vt:i4>24</vt:i4>
      </vt:variant>
    </vt:vector>
  </HeadingPairs>
  <TitlesOfParts>
    <vt:vector size="31" baseType="lpstr">
      <vt:lpstr>Arial</vt:lpstr>
      <vt:lpstr>Calibri</vt:lpstr>
      <vt:lpstr>Poppins</vt:lpstr>
      <vt:lpstr>Poppins Bold</vt:lpstr>
      <vt:lpstr>Poppins Regular</vt:lpstr>
      <vt:lpstr>Wingdings</vt:lpstr>
      <vt:lpstr>Office Theme</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Tina</dc:creator>
  <cp:lastModifiedBy>Per Johansson</cp:lastModifiedBy>
  <cp:revision>29</cp:revision>
  <dcterms:modified xsi:type="dcterms:W3CDTF">2021-11-03T14:09:46Z</dcterms:modified>
</cp:coreProperties>
</file>